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4" r:id="rId3"/>
    <p:sldId id="267" r:id="rId4"/>
    <p:sldId id="266" r:id="rId5"/>
    <p:sldId id="268" r:id="rId6"/>
    <p:sldId id="269" r:id="rId7"/>
    <p:sldId id="270" r:id="rId8"/>
    <p:sldId id="271" r:id="rId9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0" autoAdjust="0"/>
    <p:restoredTop sz="99640" autoAdjust="0"/>
  </p:normalViewPr>
  <p:slideViewPr>
    <p:cSldViewPr>
      <p:cViewPr varScale="1">
        <p:scale>
          <a:sx n="80" d="100"/>
          <a:sy n="80" d="100"/>
        </p:scale>
        <p:origin x="2034" y="108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43674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69165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923162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990016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21039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935276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0630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0417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3927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47894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44689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33" name="Group 969">
            <a:extLst>
              <a:ext uri="{FF2B5EF4-FFF2-40B4-BE49-F238E27FC236}">
                <a16:creationId xmlns:a16="http://schemas.microsoft.com/office/drawing/2014/main" id="{BF15C336-A77C-4CCB-A6BB-A8FE12503961}"/>
              </a:ext>
            </a:extLst>
          </p:cNvPr>
          <p:cNvGrpSpPr>
            <a:grpSpLocks/>
          </p:cNvGrpSpPr>
          <p:nvPr/>
        </p:nvGrpSpPr>
        <p:grpSpPr bwMode="auto">
          <a:xfrm>
            <a:off x="1720850" y="120650"/>
            <a:ext cx="9585325" cy="9315450"/>
            <a:chOff x="1084" y="76"/>
            <a:chExt cx="6038" cy="5868"/>
          </a:xfrm>
        </p:grpSpPr>
        <p:sp>
          <p:nvSpPr>
            <p:cNvPr id="12184" name="Freeform 920">
              <a:extLst>
                <a:ext uri="{FF2B5EF4-FFF2-40B4-BE49-F238E27FC236}">
                  <a16:creationId xmlns:a16="http://schemas.microsoft.com/office/drawing/2014/main" id="{3AF9D92F-FA05-4BF9-A269-7846031C47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6" y="2627"/>
              <a:ext cx="1530" cy="1616"/>
            </a:xfrm>
            <a:custGeom>
              <a:avLst/>
              <a:gdLst>
                <a:gd name="T0" fmla="*/ 283 w 1530"/>
                <a:gd name="T1" fmla="*/ 114 h 1616"/>
                <a:gd name="T2" fmla="*/ 113 w 1530"/>
                <a:gd name="T3" fmla="*/ 0 h 1616"/>
                <a:gd name="T4" fmla="*/ 226 w 1530"/>
                <a:gd name="T5" fmla="*/ 199 h 1616"/>
                <a:gd name="T6" fmla="*/ 226 w 1530"/>
                <a:gd name="T7" fmla="*/ 425 h 1616"/>
                <a:gd name="T8" fmla="*/ 198 w 1530"/>
                <a:gd name="T9" fmla="*/ 624 h 1616"/>
                <a:gd name="T10" fmla="*/ 198 w 1530"/>
                <a:gd name="T11" fmla="*/ 907 h 1616"/>
                <a:gd name="T12" fmla="*/ 0 w 1530"/>
                <a:gd name="T13" fmla="*/ 1077 h 1616"/>
                <a:gd name="T14" fmla="*/ 56 w 1530"/>
                <a:gd name="T15" fmla="*/ 1276 h 1616"/>
                <a:gd name="T16" fmla="*/ 113 w 1530"/>
                <a:gd name="T17" fmla="*/ 1247 h 1616"/>
                <a:gd name="T18" fmla="*/ 255 w 1530"/>
                <a:gd name="T19" fmla="*/ 1247 h 1616"/>
                <a:gd name="T20" fmla="*/ 396 w 1530"/>
                <a:gd name="T21" fmla="*/ 1247 h 1616"/>
                <a:gd name="T22" fmla="*/ 453 w 1530"/>
                <a:gd name="T23" fmla="*/ 1389 h 1616"/>
                <a:gd name="T24" fmla="*/ 680 w 1530"/>
                <a:gd name="T25" fmla="*/ 1361 h 1616"/>
                <a:gd name="T26" fmla="*/ 765 w 1530"/>
                <a:gd name="T27" fmla="*/ 1389 h 1616"/>
                <a:gd name="T28" fmla="*/ 822 w 1530"/>
                <a:gd name="T29" fmla="*/ 1361 h 1616"/>
                <a:gd name="T30" fmla="*/ 935 w 1530"/>
                <a:gd name="T31" fmla="*/ 1446 h 1616"/>
                <a:gd name="T32" fmla="*/ 1134 w 1530"/>
                <a:gd name="T33" fmla="*/ 1588 h 1616"/>
                <a:gd name="T34" fmla="*/ 1190 w 1530"/>
                <a:gd name="T35" fmla="*/ 1474 h 1616"/>
                <a:gd name="T36" fmla="*/ 1275 w 1530"/>
                <a:gd name="T37" fmla="*/ 1418 h 1616"/>
                <a:gd name="T38" fmla="*/ 1445 w 1530"/>
                <a:gd name="T39" fmla="*/ 1446 h 1616"/>
                <a:gd name="T40" fmla="*/ 1445 w 1530"/>
                <a:gd name="T41" fmla="*/ 1134 h 1616"/>
                <a:gd name="T42" fmla="*/ 1275 w 1530"/>
                <a:gd name="T43" fmla="*/ 1021 h 1616"/>
                <a:gd name="T44" fmla="*/ 1389 w 1530"/>
                <a:gd name="T45" fmla="*/ 936 h 1616"/>
                <a:gd name="T46" fmla="*/ 1445 w 1530"/>
                <a:gd name="T47" fmla="*/ 851 h 1616"/>
                <a:gd name="T48" fmla="*/ 1530 w 1530"/>
                <a:gd name="T49" fmla="*/ 737 h 1616"/>
                <a:gd name="T50" fmla="*/ 1417 w 1530"/>
                <a:gd name="T51" fmla="*/ 624 h 1616"/>
                <a:gd name="T52" fmla="*/ 1360 w 1530"/>
                <a:gd name="T53" fmla="*/ 539 h 1616"/>
                <a:gd name="T54" fmla="*/ 1247 w 1530"/>
                <a:gd name="T55" fmla="*/ 340 h 1616"/>
                <a:gd name="T56" fmla="*/ 1134 w 1530"/>
                <a:gd name="T57" fmla="*/ 397 h 1616"/>
                <a:gd name="T58" fmla="*/ 850 w 1530"/>
                <a:gd name="T59" fmla="*/ 624 h 1616"/>
                <a:gd name="T60" fmla="*/ 765 w 1530"/>
                <a:gd name="T61" fmla="*/ 624 h 1616"/>
                <a:gd name="T62" fmla="*/ 510 w 1530"/>
                <a:gd name="T63" fmla="*/ 340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30" h="1616">
                  <a:moveTo>
                    <a:pt x="482" y="114"/>
                  </a:moveTo>
                  <a:lnTo>
                    <a:pt x="283" y="114"/>
                  </a:lnTo>
                  <a:lnTo>
                    <a:pt x="283" y="57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226" y="199"/>
                  </a:lnTo>
                  <a:lnTo>
                    <a:pt x="198" y="312"/>
                  </a:lnTo>
                  <a:lnTo>
                    <a:pt x="226" y="425"/>
                  </a:lnTo>
                  <a:lnTo>
                    <a:pt x="226" y="539"/>
                  </a:lnTo>
                  <a:lnTo>
                    <a:pt x="198" y="624"/>
                  </a:lnTo>
                  <a:lnTo>
                    <a:pt x="170" y="851"/>
                  </a:lnTo>
                  <a:lnTo>
                    <a:pt x="198" y="907"/>
                  </a:lnTo>
                  <a:lnTo>
                    <a:pt x="113" y="992"/>
                  </a:lnTo>
                  <a:lnTo>
                    <a:pt x="0" y="1077"/>
                  </a:lnTo>
                  <a:lnTo>
                    <a:pt x="85" y="1219"/>
                  </a:lnTo>
                  <a:lnTo>
                    <a:pt x="56" y="1276"/>
                  </a:lnTo>
                  <a:lnTo>
                    <a:pt x="113" y="1333"/>
                  </a:lnTo>
                  <a:lnTo>
                    <a:pt x="113" y="1247"/>
                  </a:lnTo>
                  <a:lnTo>
                    <a:pt x="198" y="1276"/>
                  </a:lnTo>
                  <a:lnTo>
                    <a:pt x="255" y="1247"/>
                  </a:lnTo>
                  <a:lnTo>
                    <a:pt x="340" y="1276"/>
                  </a:lnTo>
                  <a:lnTo>
                    <a:pt x="396" y="1247"/>
                  </a:lnTo>
                  <a:lnTo>
                    <a:pt x="396" y="1304"/>
                  </a:lnTo>
                  <a:lnTo>
                    <a:pt x="453" y="1389"/>
                  </a:lnTo>
                  <a:lnTo>
                    <a:pt x="595" y="1389"/>
                  </a:lnTo>
                  <a:lnTo>
                    <a:pt x="680" y="1361"/>
                  </a:lnTo>
                  <a:lnTo>
                    <a:pt x="708" y="1389"/>
                  </a:lnTo>
                  <a:lnTo>
                    <a:pt x="765" y="1389"/>
                  </a:lnTo>
                  <a:lnTo>
                    <a:pt x="793" y="1361"/>
                  </a:lnTo>
                  <a:lnTo>
                    <a:pt x="822" y="1361"/>
                  </a:lnTo>
                  <a:lnTo>
                    <a:pt x="850" y="1418"/>
                  </a:lnTo>
                  <a:lnTo>
                    <a:pt x="935" y="1446"/>
                  </a:lnTo>
                  <a:lnTo>
                    <a:pt x="1077" y="1616"/>
                  </a:lnTo>
                  <a:lnTo>
                    <a:pt x="1134" y="1588"/>
                  </a:lnTo>
                  <a:lnTo>
                    <a:pt x="1190" y="1588"/>
                  </a:lnTo>
                  <a:lnTo>
                    <a:pt x="1190" y="1474"/>
                  </a:lnTo>
                  <a:lnTo>
                    <a:pt x="1190" y="1418"/>
                  </a:lnTo>
                  <a:lnTo>
                    <a:pt x="1275" y="1418"/>
                  </a:lnTo>
                  <a:lnTo>
                    <a:pt x="1332" y="1446"/>
                  </a:lnTo>
                  <a:lnTo>
                    <a:pt x="1445" y="1446"/>
                  </a:lnTo>
                  <a:lnTo>
                    <a:pt x="1502" y="1219"/>
                  </a:lnTo>
                  <a:lnTo>
                    <a:pt x="1445" y="1134"/>
                  </a:lnTo>
                  <a:lnTo>
                    <a:pt x="1304" y="1077"/>
                  </a:lnTo>
                  <a:lnTo>
                    <a:pt x="1275" y="1021"/>
                  </a:lnTo>
                  <a:lnTo>
                    <a:pt x="1304" y="936"/>
                  </a:lnTo>
                  <a:lnTo>
                    <a:pt x="1389" y="936"/>
                  </a:lnTo>
                  <a:lnTo>
                    <a:pt x="1445" y="907"/>
                  </a:lnTo>
                  <a:lnTo>
                    <a:pt x="1445" y="851"/>
                  </a:lnTo>
                  <a:lnTo>
                    <a:pt x="1502" y="822"/>
                  </a:lnTo>
                  <a:lnTo>
                    <a:pt x="1530" y="737"/>
                  </a:lnTo>
                  <a:lnTo>
                    <a:pt x="1445" y="709"/>
                  </a:lnTo>
                  <a:lnTo>
                    <a:pt x="1417" y="624"/>
                  </a:lnTo>
                  <a:lnTo>
                    <a:pt x="1360" y="567"/>
                  </a:lnTo>
                  <a:lnTo>
                    <a:pt x="1360" y="539"/>
                  </a:lnTo>
                  <a:lnTo>
                    <a:pt x="1247" y="397"/>
                  </a:lnTo>
                  <a:lnTo>
                    <a:pt x="1247" y="340"/>
                  </a:lnTo>
                  <a:lnTo>
                    <a:pt x="1134" y="312"/>
                  </a:lnTo>
                  <a:lnTo>
                    <a:pt x="1134" y="397"/>
                  </a:lnTo>
                  <a:lnTo>
                    <a:pt x="935" y="595"/>
                  </a:lnTo>
                  <a:lnTo>
                    <a:pt x="850" y="624"/>
                  </a:lnTo>
                  <a:lnTo>
                    <a:pt x="793" y="595"/>
                  </a:lnTo>
                  <a:lnTo>
                    <a:pt x="765" y="624"/>
                  </a:lnTo>
                  <a:lnTo>
                    <a:pt x="595" y="539"/>
                  </a:lnTo>
                  <a:lnTo>
                    <a:pt x="510" y="340"/>
                  </a:lnTo>
                  <a:lnTo>
                    <a:pt x="482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7" name="Freeform 923">
              <a:extLst>
                <a:ext uri="{FF2B5EF4-FFF2-40B4-BE49-F238E27FC236}">
                  <a16:creationId xmlns:a16="http://schemas.microsoft.com/office/drawing/2014/main" id="{6992D7D7-5566-482D-9054-F850CD5D23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" y="3874"/>
              <a:ext cx="936" cy="681"/>
            </a:xfrm>
            <a:custGeom>
              <a:avLst/>
              <a:gdLst>
                <a:gd name="T0" fmla="*/ 57 w 936"/>
                <a:gd name="T1" fmla="*/ 29 h 681"/>
                <a:gd name="T2" fmla="*/ 29 w 936"/>
                <a:gd name="T3" fmla="*/ 86 h 681"/>
                <a:gd name="T4" fmla="*/ 57 w 936"/>
                <a:gd name="T5" fmla="*/ 114 h 681"/>
                <a:gd name="T6" fmla="*/ 0 w 936"/>
                <a:gd name="T7" fmla="*/ 171 h 681"/>
                <a:gd name="T8" fmla="*/ 57 w 936"/>
                <a:gd name="T9" fmla="*/ 199 h 681"/>
                <a:gd name="T10" fmla="*/ 57 w 936"/>
                <a:gd name="T11" fmla="*/ 256 h 681"/>
                <a:gd name="T12" fmla="*/ 284 w 936"/>
                <a:gd name="T13" fmla="*/ 426 h 681"/>
                <a:gd name="T14" fmla="*/ 312 w 936"/>
                <a:gd name="T15" fmla="*/ 482 h 681"/>
                <a:gd name="T16" fmla="*/ 284 w 936"/>
                <a:gd name="T17" fmla="*/ 539 h 681"/>
                <a:gd name="T18" fmla="*/ 312 w 936"/>
                <a:gd name="T19" fmla="*/ 567 h 681"/>
                <a:gd name="T20" fmla="*/ 341 w 936"/>
                <a:gd name="T21" fmla="*/ 567 h 681"/>
                <a:gd name="T22" fmla="*/ 397 w 936"/>
                <a:gd name="T23" fmla="*/ 511 h 681"/>
                <a:gd name="T24" fmla="*/ 454 w 936"/>
                <a:gd name="T25" fmla="*/ 596 h 681"/>
                <a:gd name="T26" fmla="*/ 454 w 936"/>
                <a:gd name="T27" fmla="*/ 624 h 681"/>
                <a:gd name="T28" fmla="*/ 482 w 936"/>
                <a:gd name="T29" fmla="*/ 681 h 681"/>
                <a:gd name="T30" fmla="*/ 596 w 936"/>
                <a:gd name="T31" fmla="*/ 681 h 681"/>
                <a:gd name="T32" fmla="*/ 624 w 936"/>
                <a:gd name="T33" fmla="*/ 567 h 681"/>
                <a:gd name="T34" fmla="*/ 681 w 936"/>
                <a:gd name="T35" fmla="*/ 511 h 681"/>
                <a:gd name="T36" fmla="*/ 709 w 936"/>
                <a:gd name="T37" fmla="*/ 539 h 681"/>
                <a:gd name="T38" fmla="*/ 822 w 936"/>
                <a:gd name="T39" fmla="*/ 511 h 681"/>
                <a:gd name="T40" fmla="*/ 851 w 936"/>
                <a:gd name="T41" fmla="*/ 397 h 681"/>
                <a:gd name="T42" fmla="*/ 936 w 936"/>
                <a:gd name="T43" fmla="*/ 369 h 681"/>
                <a:gd name="T44" fmla="*/ 794 w 936"/>
                <a:gd name="T45" fmla="*/ 199 h 681"/>
                <a:gd name="T46" fmla="*/ 709 w 936"/>
                <a:gd name="T47" fmla="*/ 171 h 681"/>
                <a:gd name="T48" fmla="*/ 681 w 936"/>
                <a:gd name="T49" fmla="*/ 114 h 681"/>
                <a:gd name="T50" fmla="*/ 652 w 936"/>
                <a:gd name="T51" fmla="*/ 114 h 681"/>
                <a:gd name="T52" fmla="*/ 624 w 936"/>
                <a:gd name="T53" fmla="*/ 142 h 681"/>
                <a:gd name="T54" fmla="*/ 567 w 936"/>
                <a:gd name="T55" fmla="*/ 142 h 681"/>
                <a:gd name="T56" fmla="*/ 539 w 936"/>
                <a:gd name="T57" fmla="*/ 114 h 681"/>
                <a:gd name="T58" fmla="*/ 454 w 936"/>
                <a:gd name="T59" fmla="*/ 142 h 681"/>
                <a:gd name="T60" fmla="*/ 312 w 936"/>
                <a:gd name="T61" fmla="*/ 142 h 681"/>
                <a:gd name="T62" fmla="*/ 255 w 936"/>
                <a:gd name="T63" fmla="*/ 57 h 681"/>
                <a:gd name="T64" fmla="*/ 255 w 936"/>
                <a:gd name="T65" fmla="*/ 0 h 681"/>
                <a:gd name="T66" fmla="*/ 199 w 936"/>
                <a:gd name="T67" fmla="*/ 29 h 681"/>
                <a:gd name="T68" fmla="*/ 114 w 936"/>
                <a:gd name="T69" fmla="*/ 0 h 681"/>
                <a:gd name="T70" fmla="*/ 57 w 936"/>
                <a:gd name="T71" fmla="*/ 29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36" h="681">
                  <a:moveTo>
                    <a:pt x="57" y="29"/>
                  </a:moveTo>
                  <a:lnTo>
                    <a:pt x="29" y="86"/>
                  </a:lnTo>
                  <a:lnTo>
                    <a:pt x="57" y="114"/>
                  </a:lnTo>
                  <a:lnTo>
                    <a:pt x="0" y="171"/>
                  </a:lnTo>
                  <a:lnTo>
                    <a:pt x="57" y="199"/>
                  </a:lnTo>
                  <a:lnTo>
                    <a:pt x="57" y="256"/>
                  </a:lnTo>
                  <a:lnTo>
                    <a:pt x="284" y="426"/>
                  </a:lnTo>
                  <a:lnTo>
                    <a:pt x="312" y="482"/>
                  </a:lnTo>
                  <a:lnTo>
                    <a:pt x="284" y="539"/>
                  </a:lnTo>
                  <a:lnTo>
                    <a:pt x="312" y="567"/>
                  </a:lnTo>
                  <a:lnTo>
                    <a:pt x="341" y="567"/>
                  </a:lnTo>
                  <a:lnTo>
                    <a:pt x="397" y="511"/>
                  </a:lnTo>
                  <a:lnTo>
                    <a:pt x="454" y="596"/>
                  </a:lnTo>
                  <a:lnTo>
                    <a:pt x="454" y="624"/>
                  </a:lnTo>
                  <a:lnTo>
                    <a:pt x="482" y="681"/>
                  </a:lnTo>
                  <a:lnTo>
                    <a:pt x="596" y="681"/>
                  </a:lnTo>
                  <a:lnTo>
                    <a:pt x="624" y="567"/>
                  </a:lnTo>
                  <a:lnTo>
                    <a:pt x="681" y="511"/>
                  </a:lnTo>
                  <a:lnTo>
                    <a:pt x="709" y="539"/>
                  </a:lnTo>
                  <a:lnTo>
                    <a:pt x="822" y="511"/>
                  </a:lnTo>
                  <a:lnTo>
                    <a:pt x="851" y="397"/>
                  </a:lnTo>
                  <a:lnTo>
                    <a:pt x="936" y="369"/>
                  </a:lnTo>
                  <a:lnTo>
                    <a:pt x="794" y="199"/>
                  </a:lnTo>
                  <a:lnTo>
                    <a:pt x="709" y="171"/>
                  </a:lnTo>
                  <a:lnTo>
                    <a:pt x="681" y="114"/>
                  </a:lnTo>
                  <a:lnTo>
                    <a:pt x="652" y="114"/>
                  </a:lnTo>
                  <a:lnTo>
                    <a:pt x="624" y="142"/>
                  </a:lnTo>
                  <a:lnTo>
                    <a:pt x="567" y="142"/>
                  </a:lnTo>
                  <a:lnTo>
                    <a:pt x="539" y="114"/>
                  </a:lnTo>
                  <a:lnTo>
                    <a:pt x="454" y="142"/>
                  </a:lnTo>
                  <a:lnTo>
                    <a:pt x="312" y="142"/>
                  </a:lnTo>
                  <a:lnTo>
                    <a:pt x="255" y="57"/>
                  </a:lnTo>
                  <a:lnTo>
                    <a:pt x="255" y="0"/>
                  </a:lnTo>
                  <a:lnTo>
                    <a:pt x="199" y="29"/>
                  </a:lnTo>
                  <a:lnTo>
                    <a:pt x="114" y="0"/>
                  </a:lnTo>
                  <a:lnTo>
                    <a:pt x="57" y="2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8" name="Freeform 924">
              <a:extLst>
                <a:ext uri="{FF2B5EF4-FFF2-40B4-BE49-F238E27FC236}">
                  <a16:creationId xmlns:a16="http://schemas.microsoft.com/office/drawing/2014/main" id="{A995C6DA-6F12-4BAB-81DC-C276BEDBA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3818"/>
              <a:ext cx="397" cy="283"/>
            </a:xfrm>
            <a:custGeom>
              <a:avLst/>
              <a:gdLst>
                <a:gd name="T0" fmla="*/ 369 w 397"/>
                <a:gd name="T1" fmla="*/ 142 h 283"/>
                <a:gd name="T2" fmla="*/ 284 w 397"/>
                <a:gd name="T3" fmla="*/ 198 h 283"/>
                <a:gd name="T4" fmla="*/ 199 w 397"/>
                <a:gd name="T5" fmla="*/ 198 h 283"/>
                <a:gd name="T6" fmla="*/ 170 w 397"/>
                <a:gd name="T7" fmla="*/ 255 h 283"/>
                <a:gd name="T8" fmla="*/ 142 w 397"/>
                <a:gd name="T9" fmla="*/ 283 h 283"/>
                <a:gd name="T10" fmla="*/ 114 w 397"/>
                <a:gd name="T11" fmla="*/ 227 h 283"/>
                <a:gd name="T12" fmla="*/ 85 w 397"/>
                <a:gd name="T13" fmla="*/ 255 h 283"/>
                <a:gd name="T14" fmla="*/ 0 w 397"/>
                <a:gd name="T15" fmla="*/ 198 h 283"/>
                <a:gd name="T16" fmla="*/ 0 w 397"/>
                <a:gd name="T17" fmla="*/ 113 h 283"/>
                <a:gd name="T18" fmla="*/ 85 w 397"/>
                <a:gd name="T19" fmla="*/ 113 h 283"/>
                <a:gd name="T20" fmla="*/ 114 w 397"/>
                <a:gd name="T21" fmla="*/ 56 h 283"/>
                <a:gd name="T22" fmla="*/ 142 w 397"/>
                <a:gd name="T23" fmla="*/ 0 h 283"/>
                <a:gd name="T24" fmla="*/ 255 w 397"/>
                <a:gd name="T25" fmla="*/ 85 h 283"/>
                <a:gd name="T26" fmla="*/ 312 w 397"/>
                <a:gd name="T27" fmla="*/ 142 h 283"/>
                <a:gd name="T28" fmla="*/ 312 w 397"/>
                <a:gd name="T29" fmla="*/ 56 h 283"/>
                <a:gd name="T30" fmla="*/ 397 w 397"/>
                <a:gd name="T31" fmla="*/ 85 h 283"/>
                <a:gd name="T32" fmla="*/ 369 w 397"/>
                <a:gd name="T33" fmla="*/ 142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283">
                  <a:moveTo>
                    <a:pt x="369" y="142"/>
                  </a:moveTo>
                  <a:lnTo>
                    <a:pt x="284" y="198"/>
                  </a:lnTo>
                  <a:lnTo>
                    <a:pt x="199" y="198"/>
                  </a:lnTo>
                  <a:lnTo>
                    <a:pt x="170" y="255"/>
                  </a:lnTo>
                  <a:lnTo>
                    <a:pt x="142" y="283"/>
                  </a:lnTo>
                  <a:lnTo>
                    <a:pt x="114" y="227"/>
                  </a:lnTo>
                  <a:lnTo>
                    <a:pt x="85" y="255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85" y="113"/>
                  </a:lnTo>
                  <a:lnTo>
                    <a:pt x="114" y="56"/>
                  </a:lnTo>
                  <a:lnTo>
                    <a:pt x="142" y="0"/>
                  </a:lnTo>
                  <a:lnTo>
                    <a:pt x="255" y="85"/>
                  </a:lnTo>
                  <a:lnTo>
                    <a:pt x="312" y="142"/>
                  </a:lnTo>
                  <a:lnTo>
                    <a:pt x="312" y="56"/>
                  </a:lnTo>
                  <a:lnTo>
                    <a:pt x="397" y="85"/>
                  </a:lnTo>
                  <a:lnTo>
                    <a:pt x="369" y="14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9" name="Freeform 925">
              <a:extLst>
                <a:ext uri="{FF2B5EF4-FFF2-40B4-BE49-F238E27FC236}">
                  <a16:creationId xmlns:a16="http://schemas.microsoft.com/office/drawing/2014/main" id="{8BE9B237-32D4-4009-AC82-45D71B4D23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" y="3534"/>
              <a:ext cx="397" cy="397"/>
            </a:xfrm>
            <a:custGeom>
              <a:avLst/>
              <a:gdLst>
                <a:gd name="T0" fmla="*/ 312 w 397"/>
                <a:gd name="T1" fmla="*/ 170 h 397"/>
                <a:gd name="T2" fmla="*/ 312 w 397"/>
                <a:gd name="T3" fmla="*/ 57 h 397"/>
                <a:gd name="T4" fmla="*/ 227 w 397"/>
                <a:gd name="T5" fmla="*/ 57 h 397"/>
                <a:gd name="T6" fmla="*/ 227 w 397"/>
                <a:gd name="T7" fmla="*/ 0 h 397"/>
                <a:gd name="T8" fmla="*/ 170 w 397"/>
                <a:gd name="T9" fmla="*/ 57 h 397"/>
                <a:gd name="T10" fmla="*/ 141 w 397"/>
                <a:gd name="T11" fmla="*/ 199 h 397"/>
                <a:gd name="T12" fmla="*/ 56 w 397"/>
                <a:gd name="T13" fmla="*/ 142 h 397"/>
                <a:gd name="T14" fmla="*/ 0 w 397"/>
                <a:gd name="T15" fmla="*/ 199 h 397"/>
                <a:gd name="T16" fmla="*/ 113 w 397"/>
                <a:gd name="T17" fmla="*/ 397 h 397"/>
                <a:gd name="T18" fmla="*/ 198 w 397"/>
                <a:gd name="T19" fmla="*/ 397 h 397"/>
                <a:gd name="T20" fmla="*/ 255 w 397"/>
                <a:gd name="T21" fmla="*/ 284 h 397"/>
                <a:gd name="T22" fmla="*/ 368 w 397"/>
                <a:gd name="T23" fmla="*/ 369 h 397"/>
                <a:gd name="T24" fmla="*/ 397 w 397"/>
                <a:gd name="T25" fmla="*/ 312 h 397"/>
                <a:gd name="T26" fmla="*/ 312 w 397"/>
                <a:gd name="T27" fmla="*/ 17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7" h="397">
                  <a:moveTo>
                    <a:pt x="312" y="170"/>
                  </a:moveTo>
                  <a:lnTo>
                    <a:pt x="312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0" y="57"/>
                  </a:lnTo>
                  <a:lnTo>
                    <a:pt x="141" y="199"/>
                  </a:lnTo>
                  <a:lnTo>
                    <a:pt x="56" y="142"/>
                  </a:lnTo>
                  <a:lnTo>
                    <a:pt x="0" y="199"/>
                  </a:lnTo>
                  <a:lnTo>
                    <a:pt x="113" y="397"/>
                  </a:lnTo>
                  <a:lnTo>
                    <a:pt x="198" y="397"/>
                  </a:lnTo>
                  <a:lnTo>
                    <a:pt x="255" y="284"/>
                  </a:lnTo>
                  <a:lnTo>
                    <a:pt x="368" y="369"/>
                  </a:lnTo>
                  <a:lnTo>
                    <a:pt x="397" y="312"/>
                  </a:lnTo>
                  <a:lnTo>
                    <a:pt x="312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0" name="Freeform 926">
              <a:extLst>
                <a:ext uri="{FF2B5EF4-FFF2-40B4-BE49-F238E27FC236}">
                  <a16:creationId xmlns:a16="http://schemas.microsoft.com/office/drawing/2014/main" id="{004C6BA5-F63E-496A-9719-82C9CC17B4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3960"/>
              <a:ext cx="227" cy="198"/>
            </a:xfrm>
            <a:custGeom>
              <a:avLst/>
              <a:gdLst>
                <a:gd name="T0" fmla="*/ 227 w 227"/>
                <a:gd name="T1" fmla="*/ 170 h 198"/>
                <a:gd name="T2" fmla="*/ 142 w 227"/>
                <a:gd name="T3" fmla="*/ 198 h 198"/>
                <a:gd name="T4" fmla="*/ 57 w 227"/>
                <a:gd name="T5" fmla="*/ 198 h 198"/>
                <a:gd name="T6" fmla="*/ 0 w 227"/>
                <a:gd name="T7" fmla="*/ 113 h 198"/>
                <a:gd name="T8" fmla="*/ 29 w 227"/>
                <a:gd name="T9" fmla="*/ 56 h 198"/>
                <a:gd name="T10" fmla="*/ 114 w 227"/>
                <a:gd name="T11" fmla="*/ 56 h 198"/>
                <a:gd name="T12" fmla="*/ 199 w 227"/>
                <a:gd name="T13" fmla="*/ 0 h 198"/>
                <a:gd name="T14" fmla="*/ 227 w 227"/>
                <a:gd name="T15" fmla="*/ 28 h 198"/>
                <a:gd name="T16" fmla="*/ 170 w 227"/>
                <a:gd name="T17" fmla="*/ 85 h 198"/>
                <a:gd name="T18" fmla="*/ 227 w 227"/>
                <a:gd name="T19" fmla="*/ 113 h 198"/>
                <a:gd name="T20" fmla="*/ 227 w 227"/>
                <a:gd name="T21" fmla="*/ 17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198">
                  <a:moveTo>
                    <a:pt x="227" y="170"/>
                  </a:moveTo>
                  <a:lnTo>
                    <a:pt x="142" y="198"/>
                  </a:lnTo>
                  <a:lnTo>
                    <a:pt x="57" y="198"/>
                  </a:lnTo>
                  <a:lnTo>
                    <a:pt x="0" y="113"/>
                  </a:lnTo>
                  <a:lnTo>
                    <a:pt x="29" y="56"/>
                  </a:lnTo>
                  <a:lnTo>
                    <a:pt x="114" y="56"/>
                  </a:lnTo>
                  <a:lnTo>
                    <a:pt x="199" y="0"/>
                  </a:lnTo>
                  <a:lnTo>
                    <a:pt x="227" y="28"/>
                  </a:lnTo>
                  <a:lnTo>
                    <a:pt x="170" y="85"/>
                  </a:lnTo>
                  <a:lnTo>
                    <a:pt x="227" y="113"/>
                  </a:lnTo>
                  <a:lnTo>
                    <a:pt x="227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1" name="Freeform 927">
              <a:extLst>
                <a:ext uri="{FF2B5EF4-FFF2-40B4-BE49-F238E27FC236}">
                  <a16:creationId xmlns:a16="http://schemas.microsoft.com/office/drawing/2014/main" id="{A5A695E2-130D-4461-8250-DDAE9D2EF1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4130"/>
              <a:ext cx="1191" cy="992"/>
            </a:xfrm>
            <a:custGeom>
              <a:avLst/>
              <a:gdLst>
                <a:gd name="T0" fmla="*/ 142 w 1191"/>
                <a:gd name="T1" fmla="*/ 28 h 992"/>
                <a:gd name="T2" fmla="*/ 454 w 1191"/>
                <a:gd name="T3" fmla="*/ 170 h 992"/>
                <a:gd name="T4" fmla="*/ 454 w 1191"/>
                <a:gd name="T5" fmla="*/ 283 h 992"/>
                <a:gd name="T6" fmla="*/ 511 w 1191"/>
                <a:gd name="T7" fmla="*/ 311 h 992"/>
                <a:gd name="T8" fmla="*/ 624 w 1191"/>
                <a:gd name="T9" fmla="*/ 340 h 992"/>
                <a:gd name="T10" fmla="*/ 652 w 1191"/>
                <a:gd name="T11" fmla="*/ 425 h 992"/>
                <a:gd name="T12" fmla="*/ 794 w 1191"/>
                <a:gd name="T13" fmla="*/ 311 h 992"/>
                <a:gd name="T14" fmla="*/ 879 w 1191"/>
                <a:gd name="T15" fmla="*/ 283 h 992"/>
                <a:gd name="T16" fmla="*/ 1021 w 1191"/>
                <a:gd name="T17" fmla="*/ 141 h 992"/>
                <a:gd name="T18" fmla="*/ 1163 w 1191"/>
                <a:gd name="T19" fmla="*/ 85 h 992"/>
                <a:gd name="T20" fmla="*/ 1163 w 1191"/>
                <a:gd name="T21" fmla="*/ 226 h 992"/>
                <a:gd name="T22" fmla="*/ 1134 w 1191"/>
                <a:gd name="T23" fmla="*/ 368 h 992"/>
                <a:gd name="T24" fmla="*/ 1191 w 1191"/>
                <a:gd name="T25" fmla="*/ 538 h 992"/>
                <a:gd name="T26" fmla="*/ 992 w 1191"/>
                <a:gd name="T27" fmla="*/ 623 h 992"/>
                <a:gd name="T28" fmla="*/ 907 w 1191"/>
                <a:gd name="T29" fmla="*/ 793 h 992"/>
                <a:gd name="T30" fmla="*/ 822 w 1191"/>
                <a:gd name="T31" fmla="*/ 793 h 992"/>
                <a:gd name="T32" fmla="*/ 737 w 1191"/>
                <a:gd name="T33" fmla="*/ 850 h 992"/>
                <a:gd name="T34" fmla="*/ 709 w 1191"/>
                <a:gd name="T35" fmla="*/ 935 h 992"/>
                <a:gd name="T36" fmla="*/ 596 w 1191"/>
                <a:gd name="T37" fmla="*/ 878 h 992"/>
                <a:gd name="T38" fmla="*/ 539 w 1191"/>
                <a:gd name="T39" fmla="*/ 964 h 992"/>
                <a:gd name="T40" fmla="*/ 482 w 1191"/>
                <a:gd name="T41" fmla="*/ 992 h 992"/>
                <a:gd name="T42" fmla="*/ 397 w 1191"/>
                <a:gd name="T43" fmla="*/ 935 h 992"/>
                <a:gd name="T44" fmla="*/ 284 w 1191"/>
                <a:gd name="T45" fmla="*/ 793 h 992"/>
                <a:gd name="T46" fmla="*/ 227 w 1191"/>
                <a:gd name="T47" fmla="*/ 623 h 992"/>
                <a:gd name="T48" fmla="*/ 340 w 1191"/>
                <a:gd name="T49" fmla="*/ 652 h 992"/>
                <a:gd name="T50" fmla="*/ 454 w 1191"/>
                <a:gd name="T51" fmla="*/ 595 h 992"/>
                <a:gd name="T52" fmla="*/ 539 w 1191"/>
                <a:gd name="T53" fmla="*/ 482 h 992"/>
                <a:gd name="T54" fmla="*/ 425 w 1191"/>
                <a:gd name="T55" fmla="*/ 397 h 992"/>
                <a:gd name="T56" fmla="*/ 312 w 1191"/>
                <a:gd name="T57" fmla="*/ 425 h 992"/>
                <a:gd name="T58" fmla="*/ 312 w 1191"/>
                <a:gd name="T59" fmla="*/ 368 h 992"/>
                <a:gd name="T60" fmla="*/ 142 w 1191"/>
                <a:gd name="T61" fmla="*/ 311 h 992"/>
                <a:gd name="T62" fmla="*/ 57 w 1191"/>
                <a:gd name="T63" fmla="*/ 255 h 992"/>
                <a:gd name="T64" fmla="*/ 0 w 1191"/>
                <a:gd name="T65" fmla="*/ 56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91" h="992">
                  <a:moveTo>
                    <a:pt x="57" y="28"/>
                  </a:moveTo>
                  <a:lnTo>
                    <a:pt x="142" y="28"/>
                  </a:lnTo>
                  <a:lnTo>
                    <a:pt x="227" y="0"/>
                  </a:lnTo>
                  <a:lnTo>
                    <a:pt x="454" y="170"/>
                  </a:lnTo>
                  <a:lnTo>
                    <a:pt x="482" y="226"/>
                  </a:lnTo>
                  <a:lnTo>
                    <a:pt x="454" y="283"/>
                  </a:lnTo>
                  <a:lnTo>
                    <a:pt x="482" y="311"/>
                  </a:lnTo>
                  <a:lnTo>
                    <a:pt x="511" y="311"/>
                  </a:lnTo>
                  <a:lnTo>
                    <a:pt x="567" y="255"/>
                  </a:lnTo>
                  <a:lnTo>
                    <a:pt x="624" y="340"/>
                  </a:lnTo>
                  <a:lnTo>
                    <a:pt x="624" y="368"/>
                  </a:lnTo>
                  <a:lnTo>
                    <a:pt x="652" y="425"/>
                  </a:lnTo>
                  <a:lnTo>
                    <a:pt x="766" y="425"/>
                  </a:lnTo>
                  <a:lnTo>
                    <a:pt x="794" y="311"/>
                  </a:lnTo>
                  <a:lnTo>
                    <a:pt x="851" y="255"/>
                  </a:lnTo>
                  <a:lnTo>
                    <a:pt x="879" y="283"/>
                  </a:lnTo>
                  <a:lnTo>
                    <a:pt x="992" y="255"/>
                  </a:lnTo>
                  <a:lnTo>
                    <a:pt x="1021" y="141"/>
                  </a:lnTo>
                  <a:lnTo>
                    <a:pt x="1106" y="113"/>
                  </a:lnTo>
                  <a:lnTo>
                    <a:pt x="1163" y="85"/>
                  </a:lnTo>
                  <a:lnTo>
                    <a:pt x="1163" y="198"/>
                  </a:lnTo>
                  <a:lnTo>
                    <a:pt x="1163" y="226"/>
                  </a:lnTo>
                  <a:lnTo>
                    <a:pt x="1163" y="340"/>
                  </a:lnTo>
                  <a:lnTo>
                    <a:pt x="1134" y="368"/>
                  </a:lnTo>
                  <a:lnTo>
                    <a:pt x="1163" y="425"/>
                  </a:lnTo>
                  <a:lnTo>
                    <a:pt x="1191" y="538"/>
                  </a:lnTo>
                  <a:lnTo>
                    <a:pt x="1077" y="567"/>
                  </a:lnTo>
                  <a:lnTo>
                    <a:pt x="992" y="623"/>
                  </a:lnTo>
                  <a:lnTo>
                    <a:pt x="964" y="822"/>
                  </a:lnTo>
                  <a:lnTo>
                    <a:pt x="907" y="793"/>
                  </a:lnTo>
                  <a:lnTo>
                    <a:pt x="907" y="765"/>
                  </a:lnTo>
                  <a:lnTo>
                    <a:pt x="822" y="793"/>
                  </a:lnTo>
                  <a:lnTo>
                    <a:pt x="794" y="850"/>
                  </a:lnTo>
                  <a:lnTo>
                    <a:pt x="737" y="850"/>
                  </a:lnTo>
                  <a:lnTo>
                    <a:pt x="737" y="964"/>
                  </a:lnTo>
                  <a:lnTo>
                    <a:pt x="709" y="935"/>
                  </a:lnTo>
                  <a:lnTo>
                    <a:pt x="624" y="878"/>
                  </a:lnTo>
                  <a:lnTo>
                    <a:pt x="596" y="878"/>
                  </a:lnTo>
                  <a:lnTo>
                    <a:pt x="567" y="935"/>
                  </a:lnTo>
                  <a:lnTo>
                    <a:pt x="539" y="964"/>
                  </a:lnTo>
                  <a:lnTo>
                    <a:pt x="511" y="964"/>
                  </a:lnTo>
                  <a:lnTo>
                    <a:pt x="482" y="992"/>
                  </a:lnTo>
                  <a:lnTo>
                    <a:pt x="397" y="992"/>
                  </a:lnTo>
                  <a:lnTo>
                    <a:pt x="397" y="935"/>
                  </a:lnTo>
                  <a:lnTo>
                    <a:pt x="255" y="878"/>
                  </a:lnTo>
                  <a:lnTo>
                    <a:pt x="284" y="793"/>
                  </a:lnTo>
                  <a:lnTo>
                    <a:pt x="284" y="680"/>
                  </a:lnTo>
                  <a:lnTo>
                    <a:pt x="227" y="623"/>
                  </a:lnTo>
                  <a:lnTo>
                    <a:pt x="284" y="595"/>
                  </a:lnTo>
                  <a:lnTo>
                    <a:pt x="340" y="652"/>
                  </a:lnTo>
                  <a:lnTo>
                    <a:pt x="340" y="595"/>
                  </a:lnTo>
                  <a:lnTo>
                    <a:pt x="454" y="595"/>
                  </a:lnTo>
                  <a:lnTo>
                    <a:pt x="539" y="538"/>
                  </a:lnTo>
                  <a:lnTo>
                    <a:pt x="539" y="482"/>
                  </a:lnTo>
                  <a:lnTo>
                    <a:pt x="454" y="453"/>
                  </a:lnTo>
                  <a:lnTo>
                    <a:pt x="425" y="397"/>
                  </a:lnTo>
                  <a:lnTo>
                    <a:pt x="397" y="425"/>
                  </a:lnTo>
                  <a:lnTo>
                    <a:pt x="312" y="425"/>
                  </a:lnTo>
                  <a:lnTo>
                    <a:pt x="284" y="397"/>
                  </a:lnTo>
                  <a:lnTo>
                    <a:pt x="312" y="368"/>
                  </a:lnTo>
                  <a:lnTo>
                    <a:pt x="227" y="311"/>
                  </a:lnTo>
                  <a:lnTo>
                    <a:pt x="142" y="311"/>
                  </a:lnTo>
                  <a:lnTo>
                    <a:pt x="114" y="311"/>
                  </a:lnTo>
                  <a:lnTo>
                    <a:pt x="57" y="255"/>
                  </a:lnTo>
                  <a:lnTo>
                    <a:pt x="57" y="113"/>
                  </a:lnTo>
                  <a:lnTo>
                    <a:pt x="0" y="56"/>
                  </a:lnTo>
                  <a:lnTo>
                    <a:pt x="57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2" name="Freeform 928">
              <a:extLst>
                <a:ext uri="{FF2B5EF4-FFF2-40B4-BE49-F238E27FC236}">
                  <a16:creationId xmlns:a16="http://schemas.microsoft.com/office/drawing/2014/main" id="{5B22D167-EAA9-49AD-B18D-288EED82B2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3" y="4498"/>
              <a:ext cx="794" cy="652"/>
            </a:xfrm>
            <a:custGeom>
              <a:avLst/>
              <a:gdLst>
                <a:gd name="T0" fmla="*/ 539 w 794"/>
                <a:gd name="T1" fmla="*/ 29 h 652"/>
                <a:gd name="T2" fmla="*/ 567 w 794"/>
                <a:gd name="T3" fmla="*/ 57 h 652"/>
                <a:gd name="T4" fmla="*/ 652 w 794"/>
                <a:gd name="T5" fmla="*/ 57 h 652"/>
                <a:gd name="T6" fmla="*/ 680 w 794"/>
                <a:gd name="T7" fmla="*/ 29 h 652"/>
                <a:gd name="T8" fmla="*/ 709 w 794"/>
                <a:gd name="T9" fmla="*/ 85 h 652"/>
                <a:gd name="T10" fmla="*/ 794 w 794"/>
                <a:gd name="T11" fmla="*/ 114 h 652"/>
                <a:gd name="T12" fmla="*/ 794 w 794"/>
                <a:gd name="T13" fmla="*/ 170 h 652"/>
                <a:gd name="T14" fmla="*/ 709 w 794"/>
                <a:gd name="T15" fmla="*/ 227 h 652"/>
                <a:gd name="T16" fmla="*/ 595 w 794"/>
                <a:gd name="T17" fmla="*/ 227 h 652"/>
                <a:gd name="T18" fmla="*/ 595 w 794"/>
                <a:gd name="T19" fmla="*/ 284 h 652"/>
                <a:gd name="T20" fmla="*/ 539 w 794"/>
                <a:gd name="T21" fmla="*/ 227 h 652"/>
                <a:gd name="T22" fmla="*/ 482 w 794"/>
                <a:gd name="T23" fmla="*/ 255 h 652"/>
                <a:gd name="T24" fmla="*/ 539 w 794"/>
                <a:gd name="T25" fmla="*/ 312 h 652"/>
                <a:gd name="T26" fmla="*/ 539 w 794"/>
                <a:gd name="T27" fmla="*/ 425 h 652"/>
                <a:gd name="T28" fmla="*/ 510 w 794"/>
                <a:gd name="T29" fmla="*/ 510 h 652"/>
                <a:gd name="T30" fmla="*/ 454 w 794"/>
                <a:gd name="T31" fmla="*/ 539 h 652"/>
                <a:gd name="T32" fmla="*/ 397 w 794"/>
                <a:gd name="T33" fmla="*/ 539 h 652"/>
                <a:gd name="T34" fmla="*/ 397 w 794"/>
                <a:gd name="T35" fmla="*/ 567 h 652"/>
                <a:gd name="T36" fmla="*/ 454 w 794"/>
                <a:gd name="T37" fmla="*/ 652 h 652"/>
                <a:gd name="T38" fmla="*/ 425 w 794"/>
                <a:gd name="T39" fmla="*/ 652 h 652"/>
                <a:gd name="T40" fmla="*/ 340 w 794"/>
                <a:gd name="T41" fmla="*/ 596 h 652"/>
                <a:gd name="T42" fmla="*/ 284 w 794"/>
                <a:gd name="T43" fmla="*/ 624 h 652"/>
                <a:gd name="T44" fmla="*/ 284 w 794"/>
                <a:gd name="T45" fmla="*/ 567 h 652"/>
                <a:gd name="T46" fmla="*/ 312 w 794"/>
                <a:gd name="T47" fmla="*/ 539 h 652"/>
                <a:gd name="T48" fmla="*/ 312 w 794"/>
                <a:gd name="T49" fmla="*/ 510 h 652"/>
                <a:gd name="T50" fmla="*/ 227 w 794"/>
                <a:gd name="T51" fmla="*/ 510 h 652"/>
                <a:gd name="T52" fmla="*/ 170 w 794"/>
                <a:gd name="T53" fmla="*/ 454 h 652"/>
                <a:gd name="T54" fmla="*/ 113 w 794"/>
                <a:gd name="T55" fmla="*/ 397 h 652"/>
                <a:gd name="T56" fmla="*/ 0 w 794"/>
                <a:gd name="T57" fmla="*/ 425 h 652"/>
                <a:gd name="T58" fmla="*/ 0 w 794"/>
                <a:gd name="T59" fmla="*/ 312 h 652"/>
                <a:gd name="T60" fmla="*/ 85 w 794"/>
                <a:gd name="T61" fmla="*/ 312 h 652"/>
                <a:gd name="T62" fmla="*/ 85 w 794"/>
                <a:gd name="T63" fmla="*/ 199 h 652"/>
                <a:gd name="T64" fmla="*/ 170 w 794"/>
                <a:gd name="T65" fmla="*/ 170 h 652"/>
                <a:gd name="T66" fmla="*/ 142 w 794"/>
                <a:gd name="T67" fmla="*/ 114 h 652"/>
                <a:gd name="T68" fmla="*/ 340 w 794"/>
                <a:gd name="T69" fmla="*/ 85 h 652"/>
                <a:gd name="T70" fmla="*/ 397 w 794"/>
                <a:gd name="T71" fmla="*/ 0 h 652"/>
                <a:gd name="T72" fmla="*/ 482 w 794"/>
                <a:gd name="T73" fmla="*/ 57 h 652"/>
                <a:gd name="T74" fmla="*/ 539 w 794"/>
                <a:gd name="T75" fmla="*/ 29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4" h="652">
                  <a:moveTo>
                    <a:pt x="539" y="29"/>
                  </a:moveTo>
                  <a:lnTo>
                    <a:pt x="567" y="57"/>
                  </a:lnTo>
                  <a:lnTo>
                    <a:pt x="652" y="57"/>
                  </a:lnTo>
                  <a:lnTo>
                    <a:pt x="680" y="29"/>
                  </a:lnTo>
                  <a:lnTo>
                    <a:pt x="709" y="85"/>
                  </a:lnTo>
                  <a:lnTo>
                    <a:pt x="794" y="114"/>
                  </a:lnTo>
                  <a:lnTo>
                    <a:pt x="794" y="170"/>
                  </a:lnTo>
                  <a:lnTo>
                    <a:pt x="709" y="227"/>
                  </a:lnTo>
                  <a:lnTo>
                    <a:pt x="595" y="227"/>
                  </a:lnTo>
                  <a:lnTo>
                    <a:pt x="595" y="284"/>
                  </a:lnTo>
                  <a:lnTo>
                    <a:pt x="539" y="227"/>
                  </a:lnTo>
                  <a:lnTo>
                    <a:pt x="482" y="255"/>
                  </a:lnTo>
                  <a:lnTo>
                    <a:pt x="539" y="312"/>
                  </a:lnTo>
                  <a:lnTo>
                    <a:pt x="539" y="425"/>
                  </a:lnTo>
                  <a:lnTo>
                    <a:pt x="510" y="510"/>
                  </a:lnTo>
                  <a:lnTo>
                    <a:pt x="454" y="539"/>
                  </a:lnTo>
                  <a:lnTo>
                    <a:pt x="397" y="539"/>
                  </a:lnTo>
                  <a:lnTo>
                    <a:pt x="397" y="567"/>
                  </a:lnTo>
                  <a:lnTo>
                    <a:pt x="454" y="652"/>
                  </a:lnTo>
                  <a:lnTo>
                    <a:pt x="425" y="652"/>
                  </a:lnTo>
                  <a:lnTo>
                    <a:pt x="340" y="596"/>
                  </a:lnTo>
                  <a:lnTo>
                    <a:pt x="284" y="624"/>
                  </a:lnTo>
                  <a:lnTo>
                    <a:pt x="284" y="567"/>
                  </a:lnTo>
                  <a:lnTo>
                    <a:pt x="312" y="539"/>
                  </a:lnTo>
                  <a:lnTo>
                    <a:pt x="312" y="510"/>
                  </a:lnTo>
                  <a:lnTo>
                    <a:pt x="227" y="510"/>
                  </a:lnTo>
                  <a:lnTo>
                    <a:pt x="170" y="454"/>
                  </a:lnTo>
                  <a:lnTo>
                    <a:pt x="113" y="397"/>
                  </a:lnTo>
                  <a:lnTo>
                    <a:pt x="0" y="425"/>
                  </a:lnTo>
                  <a:lnTo>
                    <a:pt x="0" y="312"/>
                  </a:lnTo>
                  <a:lnTo>
                    <a:pt x="85" y="312"/>
                  </a:lnTo>
                  <a:lnTo>
                    <a:pt x="85" y="199"/>
                  </a:lnTo>
                  <a:lnTo>
                    <a:pt x="170" y="170"/>
                  </a:lnTo>
                  <a:lnTo>
                    <a:pt x="142" y="114"/>
                  </a:lnTo>
                  <a:lnTo>
                    <a:pt x="340" y="85"/>
                  </a:lnTo>
                  <a:lnTo>
                    <a:pt x="397" y="0"/>
                  </a:lnTo>
                  <a:lnTo>
                    <a:pt x="482" y="57"/>
                  </a:lnTo>
                  <a:lnTo>
                    <a:pt x="539" y="2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3" name="Freeform 929">
              <a:extLst>
                <a:ext uri="{FF2B5EF4-FFF2-40B4-BE49-F238E27FC236}">
                  <a16:creationId xmlns:a16="http://schemas.microsoft.com/office/drawing/2014/main" id="{8E04E877-7423-4076-BC9C-B98480734F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3818"/>
              <a:ext cx="1503" cy="1247"/>
            </a:xfrm>
            <a:custGeom>
              <a:avLst/>
              <a:gdLst>
                <a:gd name="T0" fmla="*/ 29 w 1503"/>
                <a:gd name="T1" fmla="*/ 737 h 1247"/>
                <a:gd name="T2" fmla="*/ 29 w 1503"/>
                <a:gd name="T3" fmla="*/ 652 h 1247"/>
                <a:gd name="T4" fmla="*/ 85 w 1503"/>
                <a:gd name="T5" fmla="*/ 397 h 1247"/>
                <a:gd name="T6" fmla="*/ 170 w 1503"/>
                <a:gd name="T7" fmla="*/ 227 h 1247"/>
                <a:gd name="T8" fmla="*/ 312 w 1503"/>
                <a:gd name="T9" fmla="*/ 255 h 1247"/>
                <a:gd name="T10" fmla="*/ 397 w 1503"/>
                <a:gd name="T11" fmla="*/ 28 h 1247"/>
                <a:gd name="T12" fmla="*/ 482 w 1503"/>
                <a:gd name="T13" fmla="*/ 142 h 1247"/>
                <a:gd name="T14" fmla="*/ 652 w 1503"/>
                <a:gd name="T15" fmla="*/ 227 h 1247"/>
                <a:gd name="T16" fmla="*/ 851 w 1503"/>
                <a:gd name="T17" fmla="*/ 312 h 1247"/>
                <a:gd name="T18" fmla="*/ 964 w 1503"/>
                <a:gd name="T19" fmla="*/ 283 h 1247"/>
                <a:gd name="T20" fmla="*/ 964 w 1503"/>
                <a:gd name="T21" fmla="*/ 198 h 1247"/>
                <a:gd name="T22" fmla="*/ 1049 w 1503"/>
                <a:gd name="T23" fmla="*/ 113 h 1247"/>
                <a:gd name="T24" fmla="*/ 1248 w 1503"/>
                <a:gd name="T25" fmla="*/ 56 h 1247"/>
                <a:gd name="T26" fmla="*/ 1361 w 1503"/>
                <a:gd name="T27" fmla="*/ 0 h 1247"/>
                <a:gd name="T28" fmla="*/ 1389 w 1503"/>
                <a:gd name="T29" fmla="*/ 142 h 1247"/>
                <a:gd name="T30" fmla="*/ 1361 w 1503"/>
                <a:gd name="T31" fmla="*/ 255 h 1247"/>
                <a:gd name="T32" fmla="*/ 1333 w 1503"/>
                <a:gd name="T33" fmla="*/ 340 h 1247"/>
                <a:gd name="T34" fmla="*/ 1389 w 1503"/>
                <a:gd name="T35" fmla="*/ 368 h 1247"/>
                <a:gd name="T36" fmla="*/ 1446 w 1503"/>
                <a:gd name="T37" fmla="*/ 425 h 1247"/>
                <a:gd name="T38" fmla="*/ 1418 w 1503"/>
                <a:gd name="T39" fmla="*/ 482 h 1247"/>
                <a:gd name="T40" fmla="*/ 1503 w 1503"/>
                <a:gd name="T41" fmla="*/ 567 h 1247"/>
                <a:gd name="T42" fmla="*/ 1446 w 1503"/>
                <a:gd name="T43" fmla="*/ 652 h 1247"/>
                <a:gd name="T44" fmla="*/ 1389 w 1503"/>
                <a:gd name="T45" fmla="*/ 709 h 1247"/>
                <a:gd name="T46" fmla="*/ 1191 w 1503"/>
                <a:gd name="T47" fmla="*/ 822 h 1247"/>
                <a:gd name="T48" fmla="*/ 964 w 1503"/>
                <a:gd name="T49" fmla="*/ 907 h 1247"/>
                <a:gd name="T50" fmla="*/ 822 w 1503"/>
                <a:gd name="T51" fmla="*/ 935 h 1247"/>
                <a:gd name="T52" fmla="*/ 681 w 1503"/>
                <a:gd name="T53" fmla="*/ 992 h 1247"/>
                <a:gd name="T54" fmla="*/ 510 w 1503"/>
                <a:gd name="T55" fmla="*/ 1077 h 1247"/>
                <a:gd name="T56" fmla="*/ 425 w 1503"/>
                <a:gd name="T57" fmla="*/ 1219 h 1247"/>
                <a:gd name="T58" fmla="*/ 369 w 1503"/>
                <a:gd name="T59" fmla="*/ 1219 h 1247"/>
                <a:gd name="T60" fmla="*/ 284 w 1503"/>
                <a:gd name="T61" fmla="*/ 1219 h 1247"/>
                <a:gd name="T62" fmla="*/ 227 w 1503"/>
                <a:gd name="T63" fmla="*/ 1219 h 1247"/>
                <a:gd name="T64" fmla="*/ 57 w 1503"/>
                <a:gd name="T65" fmla="*/ 1134 h 1247"/>
                <a:gd name="T66" fmla="*/ 142 w 1503"/>
                <a:gd name="T67" fmla="*/ 1190 h 1247"/>
                <a:gd name="T68" fmla="*/ 170 w 1503"/>
                <a:gd name="T69" fmla="*/ 1105 h 1247"/>
                <a:gd name="T70" fmla="*/ 199 w 1503"/>
                <a:gd name="T71" fmla="*/ 1020 h 1247"/>
                <a:gd name="T72" fmla="*/ 227 w 1503"/>
                <a:gd name="T73" fmla="*/ 1077 h 1247"/>
                <a:gd name="T74" fmla="*/ 312 w 1503"/>
                <a:gd name="T75" fmla="*/ 1105 h 1247"/>
                <a:gd name="T76" fmla="*/ 199 w 1503"/>
                <a:gd name="T77" fmla="*/ 879 h 1247"/>
                <a:gd name="T78" fmla="*/ 57 w 1503"/>
                <a:gd name="T79" fmla="*/ 85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03" h="1247">
                  <a:moveTo>
                    <a:pt x="57" y="850"/>
                  </a:moveTo>
                  <a:lnTo>
                    <a:pt x="29" y="737"/>
                  </a:lnTo>
                  <a:lnTo>
                    <a:pt x="0" y="680"/>
                  </a:lnTo>
                  <a:lnTo>
                    <a:pt x="29" y="652"/>
                  </a:lnTo>
                  <a:lnTo>
                    <a:pt x="29" y="397"/>
                  </a:lnTo>
                  <a:lnTo>
                    <a:pt x="85" y="397"/>
                  </a:lnTo>
                  <a:lnTo>
                    <a:pt x="85" y="227"/>
                  </a:lnTo>
                  <a:lnTo>
                    <a:pt x="170" y="227"/>
                  </a:lnTo>
                  <a:lnTo>
                    <a:pt x="227" y="255"/>
                  </a:lnTo>
                  <a:lnTo>
                    <a:pt x="312" y="255"/>
                  </a:lnTo>
                  <a:lnTo>
                    <a:pt x="340" y="255"/>
                  </a:lnTo>
                  <a:lnTo>
                    <a:pt x="397" y="28"/>
                  </a:lnTo>
                  <a:lnTo>
                    <a:pt x="454" y="56"/>
                  </a:lnTo>
                  <a:lnTo>
                    <a:pt x="482" y="142"/>
                  </a:lnTo>
                  <a:lnTo>
                    <a:pt x="624" y="170"/>
                  </a:lnTo>
                  <a:lnTo>
                    <a:pt x="652" y="227"/>
                  </a:lnTo>
                  <a:lnTo>
                    <a:pt x="766" y="312"/>
                  </a:lnTo>
                  <a:lnTo>
                    <a:pt x="851" y="312"/>
                  </a:lnTo>
                  <a:lnTo>
                    <a:pt x="907" y="255"/>
                  </a:lnTo>
                  <a:lnTo>
                    <a:pt x="964" y="283"/>
                  </a:lnTo>
                  <a:lnTo>
                    <a:pt x="992" y="227"/>
                  </a:lnTo>
                  <a:lnTo>
                    <a:pt x="964" y="198"/>
                  </a:lnTo>
                  <a:lnTo>
                    <a:pt x="1021" y="113"/>
                  </a:lnTo>
                  <a:lnTo>
                    <a:pt x="1049" y="113"/>
                  </a:lnTo>
                  <a:lnTo>
                    <a:pt x="1049" y="85"/>
                  </a:lnTo>
                  <a:lnTo>
                    <a:pt x="1248" y="56"/>
                  </a:lnTo>
                  <a:lnTo>
                    <a:pt x="1276" y="28"/>
                  </a:lnTo>
                  <a:lnTo>
                    <a:pt x="1361" y="0"/>
                  </a:lnTo>
                  <a:lnTo>
                    <a:pt x="1361" y="113"/>
                  </a:lnTo>
                  <a:lnTo>
                    <a:pt x="1389" y="142"/>
                  </a:lnTo>
                  <a:lnTo>
                    <a:pt x="1361" y="198"/>
                  </a:lnTo>
                  <a:lnTo>
                    <a:pt x="1361" y="255"/>
                  </a:lnTo>
                  <a:lnTo>
                    <a:pt x="1418" y="255"/>
                  </a:lnTo>
                  <a:lnTo>
                    <a:pt x="1333" y="340"/>
                  </a:lnTo>
                  <a:lnTo>
                    <a:pt x="1333" y="397"/>
                  </a:lnTo>
                  <a:lnTo>
                    <a:pt x="1389" y="368"/>
                  </a:lnTo>
                  <a:lnTo>
                    <a:pt x="1418" y="453"/>
                  </a:lnTo>
                  <a:lnTo>
                    <a:pt x="1446" y="425"/>
                  </a:lnTo>
                  <a:lnTo>
                    <a:pt x="1446" y="482"/>
                  </a:lnTo>
                  <a:lnTo>
                    <a:pt x="1418" y="482"/>
                  </a:lnTo>
                  <a:lnTo>
                    <a:pt x="1446" y="538"/>
                  </a:lnTo>
                  <a:lnTo>
                    <a:pt x="1503" y="567"/>
                  </a:lnTo>
                  <a:lnTo>
                    <a:pt x="1503" y="595"/>
                  </a:lnTo>
                  <a:lnTo>
                    <a:pt x="1446" y="652"/>
                  </a:lnTo>
                  <a:lnTo>
                    <a:pt x="1389" y="737"/>
                  </a:lnTo>
                  <a:lnTo>
                    <a:pt x="1389" y="709"/>
                  </a:lnTo>
                  <a:lnTo>
                    <a:pt x="1219" y="765"/>
                  </a:lnTo>
                  <a:lnTo>
                    <a:pt x="1191" y="822"/>
                  </a:lnTo>
                  <a:lnTo>
                    <a:pt x="1049" y="935"/>
                  </a:lnTo>
                  <a:lnTo>
                    <a:pt x="964" y="907"/>
                  </a:lnTo>
                  <a:lnTo>
                    <a:pt x="851" y="907"/>
                  </a:lnTo>
                  <a:lnTo>
                    <a:pt x="822" y="935"/>
                  </a:lnTo>
                  <a:lnTo>
                    <a:pt x="766" y="907"/>
                  </a:lnTo>
                  <a:lnTo>
                    <a:pt x="681" y="992"/>
                  </a:lnTo>
                  <a:lnTo>
                    <a:pt x="596" y="992"/>
                  </a:lnTo>
                  <a:lnTo>
                    <a:pt x="510" y="1077"/>
                  </a:lnTo>
                  <a:lnTo>
                    <a:pt x="482" y="1162"/>
                  </a:lnTo>
                  <a:lnTo>
                    <a:pt x="425" y="1219"/>
                  </a:lnTo>
                  <a:lnTo>
                    <a:pt x="397" y="1190"/>
                  </a:lnTo>
                  <a:lnTo>
                    <a:pt x="369" y="1219"/>
                  </a:lnTo>
                  <a:lnTo>
                    <a:pt x="255" y="1190"/>
                  </a:lnTo>
                  <a:lnTo>
                    <a:pt x="284" y="1219"/>
                  </a:lnTo>
                  <a:lnTo>
                    <a:pt x="227" y="1247"/>
                  </a:lnTo>
                  <a:lnTo>
                    <a:pt x="227" y="1219"/>
                  </a:lnTo>
                  <a:lnTo>
                    <a:pt x="142" y="1219"/>
                  </a:lnTo>
                  <a:lnTo>
                    <a:pt x="57" y="1134"/>
                  </a:lnTo>
                  <a:lnTo>
                    <a:pt x="85" y="1105"/>
                  </a:lnTo>
                  <a:lnTo>
                    <a:pt x="142" y="1190"/>
                  </a:lnTo>
                  <a:lnTo>
                    <a:pt x="199" y="1162"/>
                  </a:lnTo>
                  <a:lnTo>
                    <a:pt x="170" y="1105"/>
                  </a:lnTo>
                  <a:lnTo>
                    <a:pt x="142" y="1049"/>
                  </a:lnTo>
                  <a:lnTo>
                    <a:pt x="199" y="1020"/>
                  </a:lnTo>
                  <a:lnTo>
                    <a:pt x="227" y="1049"/>
                  </a:lnTo>
                  <a:lnTo>
                    <a:pt x="227" y="1077"/>
                  </a:lnTo>
                  <a:lnTo>
                    <a:pt x="255" y="1105"/>
                  </a:lnTo>
                  <a:lnTo>
                    <a:pt x="312" y="1105"/>
                  </a:lnTo>
                  <a:lnTo>
                    <a:pt x="284" y="964"/>
                  </a:lnTo>
                  <a:lnTo>
                    <a:pt x="199" y="879"/>
                  </a:lnTo>
                  <a:lnTo>
                    <a:pt x="85" y="879"/>
                  </a:lnTo>
                  <a:lnTo>
                    <a:pt x="57" y="85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4" name="Freeform 930">
              <a:extLst>
                <a:ext uri="{FF2B5EF4-FFF2-40B4-BE49-F238E27FC236}">
                  <a16:creationId xmlns:a16="http://schemas.microsoft.com/office/drawing/2014/main" id="{377AF022-B4B9-4227-AB6C-8FD63B0A7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3336"/>
              <a:ext cx="1219" cy="794"/>
            </a:xfrm>
            <a:custGeom>
              <a:avLst/>
              <a:gdLst>
                <a:gd name="T0" fmla="*/ 255 w 1219"/>
                <a:gd name="T1" fmla="*/ 28 h 794"/>
                <a:gd name="T2" fmla="*/ 227 w 1219"/>
                <a:gd name="T3" fmla="*/ 113 h 794"/>
                <a:gd name="T4" fmla="*/ 170 w 1219"/>
                <a:gd name="T5" fmla="*/ 142 h 794"/>
                <a:gd name="T6" fmla="*/ 170 w 1219"/>
                <a:gd name="T7" fmla="*/ 198 h 794"/>
                <a:gd name="T8" fmla="*/ 114 w 1219"/>
                <a:gd name="T9" fmla="*/ 227 h 794"/>
                <a:gd name="T10" fmla="*/ 29 w 1219"/>
                <a:gd name="T11" fmla="*/ 227 h 794"/>
                <a:gd name="T12" fmla="*/ 0 w 1219"/>
                <a:gd name="T13" fmla="*/ 312 h 794"/>
                <a:gd name="T14" fmla="*/ 29 w 1219"/>
                <a:gd name="T15" fmla="*/ 368 h 794"/>
                <a:gd name="T16" fmla="*/ 170 w 1219"/>
                <a:gd name="T17" fmla="*/ 425 h 794"/>
                <a:gd name="T18" fmla="*/ 227 w 1219"/>
                <a:gd name="T19" fmla="*/ 510 h 794"/>
                <a:gd name="T20" fmla="*/ 284 w 1219"/>
                <a:gd name="T21" fmla="*/ 538 h 794"/>
                <a:gd name="T22" fmla="*/ 312 w 1219"/>
                <a:gd name="T23" fmla="*/ 624 h 794"/>
                <a:gd name="T24" fmla="*/ 454 w 1219"/>
                <a:gd name="T25" fmla="*/ 652 h 794"/>
                <a:gd name="T26" fmla="*/ 482 w 1219"/>
                <a:gd name="T27" fmla="*/ 709 h 794"/>
                <a:gd name="T28" fmla="*/ 596 w 1219"/>
                <a:gd name="T29" fmla="*/ 794 h 794"/>
                <a:gd name="T30" fmla="*/ 681 w 1219"/>
                <a:gd name="T31" fmla="*/ 794 h 794"/>
                <a:gd name="T32" fmla="*/ 737 w 1219"/>
                <a:gd name="T33" fmla="*/ 737 h 794"/>
                <a:gd name="T34" fmla="*/ 794 w 1219"/>
                <a:gd name="T35" fmla="*/ 765 h 794"/>
                <a:gd name="T36" fmla="*/ 822 w 1219"/>
                <a:gd name="T37" fmla="*/ 709 h 794"/>
                <a:gd name="T38" fmla="*/ 794 w 1219"/>
                <a:gd name="T39" fmla="*/ 680 h 794"/>
                <a:gd name="T40" fmla="*/ 851 w 1219"/>
                <a:gd name="T41" fmla="*/ 595 h 794"/>
                <a:gd name="T42" fmla="*/ 879 w 1219"/>
                <a:gd name="T43" fmla="*/ 595 h 794"/>
                <a:gd name="T44" fmla="*/ 879 w 1219"/>
                <a:gd name="T45" fmla="*/ 567 h 794"/>
                <a:gd name="T46" fmla="*/ 907 w 1219"/>
                <a:gd name="T47" fmla="*/ 453 h 794"/>
                <a:gd name="T48" fmla="*/ 1106 w 1219"/>
                <a:gd name="T49" fmla="*/ 368 h 794"/>
                <a:gd name="T50" fmla="*/ 1134 w 1219"/>
                <a:gd name="T51" fmla="*/ 283 h 794"/>
                <a:gd name="T52" fmla="*/ 1219 w 1219"/>
                <a:gd name="T53" fmla="*/ 283 h 794"/>
                <a:gd name="T54" fmla="*/ 1219 w 1219"/>
                <a:gd name="T55" fmla="*/ 255 h 794"/>
                <a:gd name="T56" fmla="*/ 1163 w 1219"/>
                <a:gd name="T57" fmla="*/ 255 h 794"/>
                <a:gd name="T58" fmla="*/ 1163 w 1219"/>
                <a:gd name="T59" fmla="*/ 170 h 794"/>
                <a:gd name="T60" fmla="*/ 1106 w 1219"/>
                <a:gd name="T61" fmla="*/ 170 h 794"/>
                <a:gd name="T62" fmla="*/ 1078 w 1219"/>
                <a:gd name="T63" fmla="*/ 198 h 794"/>
                <a:gd name="T64" fmla="*/ 1049 w 1219"/>
                <a:gd name="T65" fmla="*/ 255 h 794"/>
                <a:gd name="T66" fmla="*/ 964 w 1219"/>
                <a:gd name="T67" fmla="*/ 198 h 794"/>
                <a:gd name="T68" fmla="*/ 964 w 1219"/>
                <a:gd name="T69" fmla="*/ 227 h 794"/>
                <a:gd name="T70" fmla="*/ 936 w 1219"/>
                <a:gd name="T71" fmla="*/ 198 h 794"/>
                <a:gd name="T72" fmla="*/ 936 w 1219"/>
                <a:gd name="T73" fmla="*/ 113 h 794"/>
                <a:gd name="T74" fmla="*/ 851 w 1219"/>
                <a:gd name="T75" fmla="*/ 113 h 794"/>
                <a:gd name="T76" fmla="*/ 822 w 1219"/>
                <a:gd name="T77" fmla="*/ 85 h 794"/>
                <a:gd name="T78" fmla="*/ 766 w 1219"/>
                <a:gd name="T79" fmla="*/ 28 h 794"/>
                <a:gd name="T80" fmla="*/ 652 w 1219"/>
                <a:gd name="T81" fmla="*/ 28 h 794"/>
                <a:gd name="T82" fmla="*/ 567 w 1219"/>
                <a:gd name="T83" fmla="*/ 57 h 794"/>
                <a:gd name="T84" fmla="*/ 426 w 1219"/>
                <a:gd name="T85" fmla="*/ 57 h 794"/>
                <a:gd name="T86" fmla="*/ 369 w 1219"/>
                <a:gd name="T87" fmla="*/ 57 h 794"/>
                <a:gd name="T88" fmla="*/ 340 w 1219"/>
                <a:gd name="T89" fmla="*/ 0 h 794"/>
                <a:gd name="T90" fmla="*/ 284 w 1219"/>
                <a:gd name="T91" fmla="*/ 0 h 794"/>
                <a:gd name="T92" fmla="*/ 255 w 1219"/>
                <a:gd name="T93" fmla="*/ 28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19" h="794">
                  <a:moveTo>
                    <a:pt x="255" y="28"/>
                  </a:moveTo>
                  <a:lnTo>
                    <a:pt x="227" y="113"/>
                  </a:lnTo>
                  <a:lnTo>
                    <a:pt x="170" y="142"/>
                  </a:lnTo>
                  <a:lnTo>
                    <a:pt x="170" y="198"/>
                  </a:lnTo>
                  <a:lnTo>
                    <a:pt x="114" y="227"/>
                  </a:lnTo>
                  <a:lnTo>
                    <a:pt x="29" y="227"/>
                  </a:lnTo>
                  <a:lnTo>
                    <a:pt x="0" y="312"/>
                  </a:lnTo>
                  <a:lnTo>
                    <a:pt x="29" y="368"/>
                  </a:lnTo>
                  <a:lnTo>
                    <a:pt x="170" y="425"/>
                  </a:lnTo>
                  <a:lnTo>
                    <a:pt x="227" y="510"/>
                  </a:lnTo>
                  <a:lnTo>
                    <a:pt x="284" y="538"/>
                  </a:lnTo>
                  <a:lnTo>
                    <a:pt x="312" y="624"/>
                  </a:lnTo>
                  <a:lnTo>
                    <a:pt x="454" y="652"/>
                  </a:lnTo>
                  <a:lnTo>
                    <a:pt x="482" y="709"/>
                  </a:lnTo>
                  <a:lnTo>
                    <a:pt x="596" y="794"/>
                  </a:lnTo>
                  <a:lnTo>
                    <a:pt x="681" y="794"/>
                  </a:lnTo>
                  <a:lnTo>
                    <a:pt x="737" y="737"/>
                  </a:lnTo>
                  <a:lnTo>
                    <a:pt x="794" y="765"/>
                  </a:lnTo>
                  <a:lnTo>
                    <a:pt x="822" y="709"/>
                  </a:lnTo>
                  <a:lnTo>
                    <a:pt x="794" y="680"/>
                  </a:lnTo>
                  <a:lnTo>
                    <a:pt x="851" y="595"/>
                  </a:lnTo>
                  <a:lnTo>
                    <a:pt x="879" y="595"/>
                  </a:lnTo>
                  <a:lnTo>
                    <a:pt x="879" y="567"/>
                  </a:lnTo>
                  <a:lnTo>
                    <a:pt x="907" y="453"/>
                  </a:lnTo>
                  <a:lnTo>
                    <a:pt x="1106" y="368"/>
                  </a:lnTo>
                  <a:lnTo>
                    <a:pt x="1134" y="283"/>
                  </a:lnTo>
                  <a:lnTo>
                    <a:pt x="1219" y="283"/>
                  </a:lnTo>
                  <a:lnTo>
                    <a:pt x="1219" y="255"/>
                  </a:lnTo>
                  <a:lnTo>
                    <a:pt x="1163" y="255"/>
                  </a:lnTo>
                  <a:lnTo>
                    <a:pt x="1163" y="170"/>
                  </a:lnTo>
                  <a:lnTo>
                    <a:pt x="1106" y="170"/>
                  </a:lnTo>
                  <a:lnTo>
                    <a:pt x="1078" y="198"/>
                  </a:lnTo>
                  <a:lnTo>
                    <a:pt x="1049" y="255"/>
                  </a:lnTo>
                  <a:lnTo>
                    <a:pt x="964" y="198"/>
                  </a:lnTo>
                  <a:lnTo>
                    <a:pt x="964" y="227"/>
                  </a:lnTo>
                  <a:lnTo>
                    <a:pt x="936" y="198"/>
                  </a:lnTo>
                  <a:lnTo>
                    <a:pt x="936" y="113"/>
                  </a:lnTo>
                  <a:lnTo>
                    <a:pt x="851" y="113"/>
                  </a:lnTo>
                  <a:lnTo>
                    <a:pt x="822" y="85"/>
                  </a:lnTo>
                  <a:lnTo>
                    <a:pt x="766" y="28"/>
                  </a:lnTo>
                  <a:lnTo>
                    <a:pt x="652" y="28"/>
                  </a:lnTo>
                  <a:lnTo>
                    <a:pt x="567" y="57"/>
                  </a:lnTo>
                  <a:lnTo>
                    <a:pt x="426" y="57"/>
                  </a:lnTo>
                  <a:lnTo>
                    <a:pt x="369" y="57"/>
                  </a:lnTo>
                  <a:lnTo>
                    <a:pt x="340" y="0"/>
                  </a:lnTo>
                  <a:lnTo>
                    <a:pt x="284" y="0"/>
                  </a:lnTo>
                  <a:lnTo>
                    <a:pt x="255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5" name="Freeform 931">
              <a:extLst>
                <a:ext uri="{FF2B5EF4-FFF2-40B4-BE49-F238E27FC236}">
                  <a16:creationId xmlns:a16="http://schemas.microsoft.com/office/drawing/2014/main" id="{0E350344-CCED-4577-9BD4-49D62E6EA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" y="2826"/>
              <a:ext cx="1191" cy="1134"/>
            </a:xfrm>
            <a:custGeom>
              <a:avLst/>
              <a:gdLst>
                <a:gd name="T0" fmla="*/ 879 w 1191"/>
                <a:gd name="T1" fmla="*/ 1134 h 1134"/>
                <a:gd name="T2" fmla="*/ 851 w 1191"/>
                <a:gd name="T3" fmla="*/ 1105 h 1134"/>
                <a:gd name="T4" fmla="*/ 851 w 1191"/>
                <a:gd name="T5" fmla="*/ 992 h 1134"/>
                <a:gd name="T6" fmla="*/ 766 w 1191"/>
                <a:gd name="T7" fmla="*/ 1020 h 1134"/>
                <a:gd name="T8" fmla="*/ 738 w 1191"/>
                <a:gd name="T9" fmla="*/ 1048 h 1134"/>
                <a:gd name="T10" fmla="*/ 539 w 1191"/>
                <a:gd name="T11" fmla="*/ 1077 h 1134"/>
                <a:gd name="T12" fmla="*/ 567 w 1191"/>
                <a:gd name="T13" fmla="*/ 963 h 1134"/>
                <a:gd name="T14" fmla="*/ 766 w 1191"/>
                <a:gd name="T15" fmla="*/ 878 h 1134"/>
                <a:gd name="T16" fmla="*/ 794 w 1191"/>
                <a:gd name="T17" fmla="*/ 793 h 1134"/>
                <a:gd name="T18" fmla="*/ 879 w 1191"/>
                <a:gd name="T19" fmla="*/ 793 h 1134"/>
                <a:gd name="T20" fmla="*/ 879 w 1191"/>
                <a:gd name="T21" fmla="*/ 765 h 1134"/>
                <a:gd name="T22" fmla="*/ 823 w 1191"/>
                <a:gd name="T23" fmla="*/ 765 h 1134"/>
                <a:gd name="T24" fmla="*/ 823 w 1191"/>
                <a:gd name="T25" fmla="*/ 680 h 1134"/>
                <a:gd name="T26" fmla="*/ 766 w 1191"/>
                <a:gd name="T27" fmla="*/ 680 h 1134"/>
                <a:gd name="T28" fmla="*/ 738 w 1191"/>
                <a:gd name="T29" fmla="*/ 708 h 1134"/>
                <a:gd name="T30" fmla="*/ 709 w 1191"/>
                <a:gd name="T31" fmla="*/ 765 h 1134"/>
                <a:gd name="T32" fmla="*/ 624 w 1191"/>
                <a:gd name="T33" fmla="*/ 708 h 1134"/>
                <a:gd name="T34" fmla="*/ 624 w 1191"/>
                <a:gd name="T35" fmla="*/ 737 h 1134"/>
                <a:gd name="T36" fmla="*/ 596 w 1191"/>
                <a:gd name="T37" fmla="*/ 708 h 1134"/>
                <a:gd name="T38" fmla="*/ 596 w 1191"/>
                <a:gd name="T39" fmla="*/ 623 h 1134"/>
                <a:gd name="T40" fmla="*/ 511 w 1191"/>
                <a:gd name="T41" fmla="*/ 623 h 1134"/>
                <a:gd name="T42" fmla="*/ 426 w 1191"/>
                <a:gd name="T43" fmla="*/ 538 h 1134"/>
                <a:gd name="T44" fmla="*/ 312 w 1191"/>
                <a:gd name="T45" fmla="*/ 538 h 1134"/>
                <a:gd name="T46" fmla="*/ 227 w 1191"/>
                <a:gd name="T47" fmla="*/ 567 h 1134"/>
                <a:gd name="T48" fmla="*/ 29 w 1191"/>
                <a:gd name="T49" fmla="*/ 567 h 1134"/>
                <a:gd name="T50" fmla="*/ 0 w 1191"/>
                <a:gd name="T51" fmla="*/ 510 h 1134"/>
                <a:gd name="T52" fmla="*/ 29 w 1191"/>
                <a:gd name="T53" fmla="*/ 453 h 1134"/>
                <a:gd name="T54" fmla="*/ 29 w 1191"/>
                <a:gd name="T55" fmla="*/ 396 h 1134"/>
                <a:gd name="T56" fmla="*/ 86 w 1191"/>
                <a:gd name="T57" fmla="*/ 396 h 1134"/>
                <a:gd name="T58" fmla="*/ 114 w 1191"/>
                <a:gd name="T59" fmla="*/ 425 h 1134"/>
                <a:gd name="T60" fmla="*/ 199 w 1191"/>
                <a:gd name="T61" fmla="*/ 425 h 1134"/>
                <a:gd name="T62" fmla="*/ 227 w 1191"/>
                <a:gd name="T63" fmla="*/ 453 h 1134"/>
                <a:gd name="T64" fmla="*/ 369 w 1191"/>
                <a:gd name="T65" fmla="*/ 396 h 1134"/>
                <a:gd name="T66" fmla="*/ 426 w 1191"/>
                <a:gd name="T67" fmla="*/ 425 h 1134"/>
                <a:gd name="T68" fmla="*/ 397 w 1191"/>
                <a:gd name="T69" fmla="*/ 340 h 1134"/>
                <a:gd name="T70" fmla="*/ 454 w 1191"/>
                <a:gd name="T71" fmla="*/ 368 h 1134"/>
                <a:gd name="T72" fmla="*/ 624 w 1191"/>
                <a:gd name="T73" fmla="*/ 255 h 1134"/>
                <a:gd name="T74" fmla="*/ 653 w 1191"/>
                <a:gd name="T75" fmla="*/ 170 h 1134"/>
                <a:gd name="T76" fmla="*/ 709 w 1191"/>
                <a:gd name="T77" fmla="*/ 141 h 1134"/>
                <a:gd name="T78" fmla="*/ 709 w 1191"/>
                <a:gd name="T79" fmla="*/ 85 h 1134"/>
                <a:gd name="T80" fmla="*/ 738 w 1191"/>
                <a:gd name="T81" fmla="*/ 28 h 1134"/>
                <a:gd name="T82" fmla="*/ 738 w 1191"/>
                <a:gd name="T83" fmla="*/ 0 h 1134"/>
                <a:gd name="T84" fmla="*/ 794 w 1191"/>
                <a:gd name="T85" fmla="*/ 28 h 1134"/>
                <a:gd name="T86" fmla="*/ 823 w 1191"/>
                <a:gd name="T87" fmla="*/ 28 h 1134"/>
                <a:gd name="T88" fmla="*/ 823 w 1191"/>
                <a:gd name="T89" fmla="*/ 113 h 1134"/>
                <a:gd name="T90" fmla="*/ 879 w 1191"/>
                <a:gd name="T91" fmla="*/ 198 h 1134"/>
                <a:gd name="T92" fmla="*/ 851 w 1191"/>
                <a:gd name="T93" fmla="*/ 368 h 1134"/>
                <a:gd name="T94" fmla="*/ 993 w 1191"/>
                <a:gd name="T95" fmla="*/ 425 h 1134"/>
                <a:gd name="T96" fmla="*/ 1021 w 1191"/>
                <a:gd name="T97" fmla="*/ 340 h 1134"/>
                <a:gd name="T98" fmla="*/ 1078 w 1191"/>
                <a:gd name="T99" fmla="*/ 368 h 1134"/>
                <a:gd name="T100" fmla="*/ 1134 w 1191"/>
                <a:gd name="T101" fmla="*/ 368 h 1134"/>
                <a:gd name="T102" fmla="*/ 1191 w 1191"/>
                <a:gd name="T103" fmla="*/ 396 h 1134"/>
                <a:gd name="T104" fmla="*/ 1134 w 1191"/>
                <a:gd name="T105" fmla="*/ 538 h 1134"/>
                <a:gd name="T106" fmla="*/ 1134 w 1191"/>
                <a:gd name="T107" fmla="*/ 680 h 1134"/>
                <a:gd name="T108" fmla="*/ 1163 w 1191"/>
                <a:gd name="T109" fmla="*/ 737 h 1134"/>
                <a:gd name="T110" fmla="*/ 1134 w 1191"/>
                <a:gd name="T111" fmla="*/ 935 h 1134"/>
                <a:gd name="T112" fmla="*/ 1049 w 1191"/>
                <a:gd name="T113" fmla="*/ 907 h 1134"/>
                <a:gd name="T114" fmla="*/ 993 w 1191"/>
                <a:gd name="T115" fmla="*/ 963 h 1134"/>
                <a:gd name="T116" fmla="*/ 1078 w 1191"/>
                <a:gd name="T117" fmla="*/ 963 h 1134"/>
                <a:gd name="T118" fmla="*/ 1049 w 1191"/>
                <a:gd name="T119" fmla="*/ 992 h 1134"/>
                <a:gd name="T120" fmla="*/ 964 w 1191"/>
                <a:gd name="T121" fmla="*/ 1105 h 1134"/>
                <a:gd name="T122" fmla="*/ 879 w 1191"/>
                <a:gd name="T123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91" h="1134">
                  <a:moveTo>
                    <a:pt x="879" y="1134"/>
                  </a:moveTo>
                  <a:lnTo>
                    <a:pt x="851" y="1105"/>
                  </a:lnTo>
                  <a:lnTo>
                    <a:pt x="851" y="992"/>
                  </a:lnTo>
                  <a:lnTo>
                    <a:pt x="766" y="1020"/>
                  </a:lnTo>
                  <a:lnTo>
                    <a:pt x="738" y="1048"/>
                  </a:lnTo>
                  <a:lnTo>
                    <a:pt x="539" y="1077"/>
                  </a:lnTo>
                  <a:lnTo>
                    <a:pt x="567" y="963"/>
                  </a:lnTo>
                  <a:lnTo>
                    <a:pt x="766" y="878"/>
                  </a:lnTo>
                  <a:lnTo>
                    <a:pt x="794" y="793"/>
                  </a:lnTo>
                  <a:lnTo>
                    <a:pt x="879" y="793"/>
                  </a:lnTo>
                  <a:lnTo>
                    <a:pt x="879" y="765"/>
                  </a:lnTo>
                  <a:lnTo>
                    <a:pt x="823" y="765"/>
                  </a:lnTo>
                  <a:lnTo>
                    <a:pt x="823" y="680"/>
                  </a:lnTo>
                  <a:lnTo>
                    <a:pt x="766" y="680"/>
                  </a:lnTo>
                  <a:lnTo>
                    <a:pt x="738" y="708"/>
                  </a:lnTo>
                  <a:lnTo>
                    <a:pt x="709" y="765"/>
                  </a:lnTo>
                  <a:lnTo>
                    <a:pt x="624" y="708"/>
                  </a:lnTo>
                  <a:lnTo>
                    <a:pt x="624" y="737"/>
                  </a:lnTo>
                  <a:lnTo>
                    <a:pt x="596" y="708"/>
                  </a:lnTo>
                  <a:lnTo>
                    <a:pt x="596" y="623"/>
                  </a:lnTo>
                  <a:lnTo>
                    <a:pt x="511" y="623"/>
                  </a:lnTo>
                  <a:lnTo>
                    <a:pt x="426" y="538"/>
                  </a:lnTo>
                  <a:lnTo>
                    <a:pt x="312" y="538"/>
                  </a:lnTo>
                  <a:lnTo>
                    <a:pt x="227" y="567"/>
                  </a:lnTo>
                  <a:lnTo>
                    <a:pt x="29" y="567"/>
                  </a:lnTo>
                  <a:lnTo>
                    <a:pt x="0" y="510"/>
                  </a:lnTo>
                  <a:lnTo>
                    <a:pt x="29" y="453"/>
                  </a:lnTo>
                  <a:lnTo>
                    <a:pt x="29" y="396"/>
                  </a:lnTo>
                  <a:lnTo>
                    <a:pt x="86" y="396"/>
                  </a:lnTo>
                  <a:lnTo>
                    <a:pt x="114" y="425"/>
                  </a:lnTo>
                  <a:lnTo>
                    <a:pt x="199" y="425"/>
                  </a:lnTo>
                  <a:lnTo>
                    <a:pt x="227" y="453"/>
                  </a:lnTo>
                  <a:lnTo>
                    <a:pt x="369" y="396"/>
                  </a:lnTo>
                  <a:lnTo>
                    <a:pt x="426" y="425"/>
                  </a:lnTo>
                  <a:lnTo>
                    <a:pt x="397" y="340"/>
                  </a:lnTo>
                  <a:lnTo>
                    <a:pt x="454" y="368"/>
                  </a:lnTo>
                  <a:lnTo>
                    <a:pt x="624" y="255"/>
                  </a:lnTo>
                  <a:lnTo>
                    <a:pt x="653" y="170"/>
                  </a:lnTo>
                  <a:lnTo>
                    <a:pt x="709" y="141"/>
                  </a:lnTo>
                  <a:lnTo>
                    <a:pt x="709" y="85"/>
                  </a:lnTo>
                  <a:lnTo>
                    <a:pt x="738" y="28"/>
                  </a:lnTo>
                  <a:lnTo>
                    <a:pt x="738" y="0"/>
                  </a:lnTo>
                  <a:lnTo>
                    <a:pt x="794" y="28"/>
                  </a:lnTo>
                  <a:lnTo>
                    <a:pt x="823" y="28"/>
                  </a:lnTo>
                  <a:lnTo>
                    <a:pt x="823" y="113"/>
                  </a:lnTo>
                  <a:lnTo>
                    <a:pt x="879" y="198"/>
                  </a:lnTo>
                  <a:lnTo>
                    <a:pt x="851" y="368"/>
                  </a:lnTo>
                  <a:lnTo>
                    <a:pt x="993" y="425"/>
                  </a:lnTo>
                  <a:lnTo>
                    <a:pt x="1021" y="340"/>
                  </a:lnTo>
                  <a:lnTo>
                    <a:pt x="1078" y="368"/>
                  </a:lnTo>
                  <a:lnTo>
                    <a:pt x="1134" y="368"/>
                  </a:lnTo>
                  <a:lnTo>
                    <a:pt x="1191" y="396"/>
                  </a:lnTo>
                  <a:lnTo>
                    <a:pt x="1134" y="538"/>
                  </a:lnTo>
                  <a:lnTo>
                    <a:pt x="1134" y="680"/>
                  </a:lnTo>
                  <a:lnTo>
                    <a:pt x="1163" y="737"/>
                  </a:lnTo>
                  <a:lnTo>
                    <a:pt x="1134" y="935"/>
                  </a:lnTo>
                  <a:lnTo>
                    <a:pt x="1049" y="907"/>
                  </a:lnTo>
                  <a:lnTo>
                    <a:pt x="993" y="963"/>
                  </a:lnTo>
                  <a:lnTo>
                    <a:pt x="1078" y="963"/>
                  </a:lnTo>
                  <a:lnTo>
                    <a:pt x="1049" y="992"/>
                  </a:lnTo>
                  <a:lnTo>
                    <a:pt x="964" y="1105"/>
                  </a:lnTo>
                  <a:lnTo>
                    <a:pt x="879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6" name="Freeform 932">
              <a:extLst>
                <a:ext uri="{FF2B5EF4-FFF2-40B4-BE49-F238E27FC236}">
                  <a16:creationId xmlns:a16="http://schemas.microsoft.com/office/drawing/2014/main" id="{C18A5A40-D4C6-4B67-9A89-5A302C9A7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8" y="2627"/>
              <a:ext cx="737" cy="652"/>
            </a:xfrm>
            <a:custGeom>
              <a:avLst/>
              <a:gdLst>
                <a:gd name="T0" fmla="*/ 652 w 737"/>
                <a:gd name="T1" fmla="*/ 199 h 652"/>
                <a:gd name="T2" fmla="*/ 652 w 737"/>
                <a:gd name="T3" fmla="*/ 227 h 652"/>
                <a:gd name="T4" fmla="*/ 623 w 737"/>
                <a:gd name="T5" fmla="*/ 284 h 652"/>
                <a:gd name="T6" fmla="*/ 623 w 737"/>
                <a:gd name="T7" fmla="*/ 340 h 652"/>
                <a:gd name="T8" fmla="*/ 567 w 737"/>
                <a:gd name="T9" fmla="*/ 369 h 652"/>
                <a:gd name="T10" fmla="*/ 538 w 737"/>
                <a:gd name="T11" fmla="*/ 454 h 652"/>
                <a:gd name="T12" fmla="*/ 368 w 737"/>
                <a:gd name="T13" fmla="*/ 567 h 652"/>
                <a:gd name="T14" fmla="*/ 311 w 737"/>
                <a:gd name="T15" fmla="*/ 539 h 652"/>
                <a:gd name="T16" fmla="*/ 340 w 737"/>
                <a:gd name="T17" fmla="*/ 624 h 652"/>
                <a:gd name="T18" fmla="*/ 283 w 737"/>
                <a:gd name="T19" fmla="*/ 595 h 652"/>
                <a:gd name="T20" fmla="*/ 141 w 737"/>
                <a:gd name="T21" fmla="*/ 652 h 652"/>
                <a:gd name="T22" fmla="*/ 113 w 737"/>
                <a:gd name="T23" fmla="*/ 624 h 652"/>
                <a:gd name="T24" fmla="*/ 28 w 737"/>
                <a:gd name="T25" fmla="*/ 624 h 652"/>
                <a:gd name="T26" fmla="*/ 0 w 737"/>
                <a:gd name="T27" fmla="*/ 595 h 652"/>
                <a:gd name="T28" fmla="*/ 56 w 737"/>
                <a:gd name="T29" fmla="*/ 510 h 652"/>
                <a:gd name="T30" fmla="*/ 0 w 737"/>
                <a:gd name="T31" fmla="*/ 482 h 652"/>
                <a:gd name="T32" fmla="*/ 28 w 737"/>
                <a:gd name="T33" fmla="*/ 454 h 652"/>
                <a:gd name="T34" fmla="*/ 170 w 737"/>
                <a:gd name="T35" fmla="*/ 397 h 652"/>
                <a:gd name="T36" fmla="*/ 226 w 737"/>
                <a:gd name="T37" fmla="*/ 454 h 652"/>
                <a:gd name="T38" fmla="*/ 283 w 737"/>
                <a:gd name="T39" fmla="*/ 454 h 652"/>
                <a:gd name="T40" fmla="*/ 425 w 737"/>
                <a:gd name="T41" fmla="*/ 369 h 652"/>
                <a:gd name="T42" fmla="*/ 595 w 737"/>
                <a:gd name="T43" fmla="*/ 85 h 652"/>
                <a:gd name="T44" fmla="*/ 623 w 737"/>
                <a:gd name="T45" fmla="*/ 0 h 652"/>
                <a:gd name="T46" fmla="*/ 737 w 737"/>
                <a:gd name="T47" fmla="*/ 28 h 652"/>
                <a:gd name="T48" fmla="*/ 737 w 737"/>
                <a:gd name="T49" fmla="*/ 57 h 652"/>
                <a:gd name="T50" fmla="*/ 708 w 737"/>
                <a:gd name="T51" fmla="*/ 85 h 652"/>
                <a:gd name="T52" fmla="*/ 652 w 737"/>
                <a:gd name="T53" fmla="*/ 170 h 652"/>
                <a:gd name="T54" fmla="*/ 652 w 737"/>
                <a:gd name="T55" fmla="*/ 199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37" h="652">
                  <a:moveTo>
                    <a:pt x="652" y="199"/>
                  </a:moveTo>
                  <a:lnTo>
                    <a:pt x="652" y="227"/>
                  </a:lnTo>
                  <a:lnTo>
                    <a:pt x="623" y="284"/>
                  </a:lnTo>
                  <a:lnTo>
                    <a:pt x="623" y="340"/>
                  </a:lnTo>
                  <a:lnTo>
                    <a:pt x="567" y="369"/>
                  </a:lnTo>
                  <a:lnTo>
                    <a:pt x="538" y="454"/>
                  </a:lnTo>
                  <a:lnTo>
                    <a:pt x="368" y="567"/>
                  </a:lnTo>
                  <a:lnTo>
                    <a:pt x="311" y="539"/>
                  </a:lnTo>
                  <a:lnTo>
                    <a:pt x="340" y="624"/>
                  </a:lnTo>
                  <a:lnTo>
                    <a:pt x="283" y="595"/>
                  </a:lnTo>
                  <a:lnTo>
                    <a:pt x="141" y="652"/>
                  </a:lnTo>
                  <a:lnTo>
                    <a:pt x="113" y="624"/>
                  </a:lnTo>
                  <a:lnTo>
                    <a:pt x="28" y="624"/>
                  </a:lnTo>
                  <a:lnTo>
                    <a:pt x="0" y="595"/>
                  </a:lnTo>
                  <a:lnTo>
                    <a:pt x="56" y="510"/>
                  </a:lnTo>
                  <a:lnTo>
                    <a:pt x="0" y="482"/>
                  </a:lnTo>
                  <a:lnTo>
                    <a:pt x="28" y="454"/>
                  </a:lnTo>
                  <a:lnTo>
                    <a:pt x="170" y="397"/>
                  </a:lnTo>
                  <a:lnTo>
                    <a:pt x="226" y="454"/>
                  </a:lnTo>
                  <a:lnTo>
                    <a:pt x="283" y="454"/>
                  </a:lnTo>
                  <a:lnTo>
                    <a:pt x="425" y="369"/>
                  </a:lnTo>
                  <a:lnTo>
                    <a:pt x="595" y="85"/>
                  </a:lnTo>
                  <a:lnTo>
                    <a:pt x="623" y="0"/>
                  </a:lnTo>
                  <a:lnTo>
                    <a:pt x="737" y="28"/>
                  </a:lnTo>
                  <a:lnTo>
                    <a:pt x="737" y="57"/>
                  </a:lnTo>
                  <a:lnTo>
                    <a:pt x="708" y="85"/>
                  </a:lnTo>
                  <a:lnTo>
                    <a:pt x="652" y="170"/>
                  </a:lnTo>
                  <a:lnTo>
                    <a:pt x="652" y="19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7" name="Freeform 933">
              <a:extLst>
                <a:ext uri="{FF2B5EF4-FFF2-40B4-BE49-F238E27FC236}">
                  <a16:creationId xmlns:a16="http://schemas.microsoft.com/office/drawing/2014/main" id="{EAD6172C-760B-4D52-ACC3-2B2FEA05EE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5" y="2457"/>
              <a:ext cx="823" cy="907"/>
            </a:xfrm>
            <a:custGeom>
              <a:avLst/>
              <a:gdLst>
                <a:gd name="T0" fmla="*/ 823 w 823"/>
                <a:gd name="T1" fmla="*/ 567 h 907"/>
                <a:gd name="T2" fmla="*/ 681 w 823"/>
                <a:gd name="T3" fmla="*/ 624 h 907"/>
                <a:gd name="T4" fmla="*/ 653 w 823"/>
                <a:gd name="T5" fmla="*/ 652 h 907"/>
                <a:gd name="T6" fmla="*/ 709 w 823"/>
                <a:gd name="T7" fmla="*/ 680 h 907"/>
                <a:gd name="T8" fmla="*/ 653 w 823"/>
                <a:gd name="T9" fmla="*/ 765 h 907"/>
                <a:gd name="T10" fmla="*/ 596 w 823"/>
                <a:gd name="T11" fmla="*/ 765 h 907"/>
                <a:gd name="T12" fmla="*/ 596 w 823"/>
                <a:gd name="T13" fmla="*/ 822 h 907"/>
                <a:gd name="T14" fmla="*/ 567 w 823"/>
                <a:gd name="T15" fmla="*/ 879 h 907"/>
                <a:gd name="T16" fmla="*/ 511 w 823"/>
                <a:gd name="T17" fmla="*/ 879 h 907"/>
                <a:gd name="T18" fmla="*/ 482 w 823"/>
                <a:gd name="T19" fmla="*/ 907 h 907"/>
                <a:gd name="T20" fmla="*/ 397 w 823"/>
                <a:gd name="T21" fmla="*/ 879 h 907"/>
                <a:gd name="T22" fmla="*/ 369 w 823"/>
                <a:gd name="T23" fmla="*/ 794 h 907"/>
                <a:gd name="T24" fmla="*/ 312 w 823"/>
                <a:gd name="T25" fmla="*/ 737 h 907"/>
                <a:gd name="T26" fmla="*/ 312 w 823"/>
                <a:gd name="T27" fmla="*/ 709 h 907"/>
                <a:gd name="T28" fmla="*/ 199 w 823"/>
                <a:gd name="T29" fmla="*/ 567 h 907"/>
                <a:gd name="T30" fmla="*/ 199 w 823"/>
                <a:gd name="T31" fmla="*/ 510 h 907"/>
                <a:gd name="T32" fmla="*/ 86 w 823"/>
                <a:gd name="T33" fmla="*/ 482 h 907"/>
                <a:gd name="T34" fmla="*/ 114 w 823"/>
                <a:gd name="T35" fmla="*/ 454 h 907"/>
                <a:gd name="T36" fmla="*/ 114 w 823"/>
                <a:gd name="T37" fmla="*/ 284 h 907"/>
                <a:gd name="T38" fmla="*/ 57 w 823"/>
                <a:gd name="T39" fmla="*/ 312 h 907"/>
                <a:gd name="T40" fmla="*/ 0 w 823"/>
                <a:gd name="T41" fmla="*/ 284 h 907"/>
                <a:gd name="T42" fmla="*/ 86 w 823"/>
                <a:gd name="T43" fmla="*/ 255 h 907"/>
                <a:gd name="T44" fmla="*/ 57 w 823"/>
                <a:gd name="T45" fmla="*/ 198 h 907"/>
                <a:gd name="T46" fmla="*/ 114 w 823"/>
                <a:gd name="T47" fmla="*/ 170 h 907"/>
                <a:gd name="T48" fmla="*/ 86 w 823"/>
                <a:gd name="T49" fmla="*/ 113 h 907"/>
                <a:gd name="T50" fmla="*/ 114 w 823"/>
                <a:gd name="T51" fmla="*/ 85 h 907"/>
                <a:gd name="T52" fmla="*/ 142 w 823"/>
                <a:gd name="T53" fmla="*/ 0 h 907"/>
                <a:gd name="T54" fmla="*/ 227 w 823"/>
                <a:gd name="T55" fmla="*/ 28 h 907"/>
                <a:gd name="T56" fmla="*/ 256 w 823"/>
                <a:gd name="T57" fmla="*/ 85 h 907"/>
                <a:gd name="T58" fmla="*/ 369 w 823"/>
                <a:gd name="T59" fmla="*/ 85 h 907"/>
                <a:gd name="T60" fmla="*/ 397 w 823"/>
                <a:gd name="T61" fmla="*/ 170 h 907"/>
                <a:gd name="T62" fmla="*/ 482 w 823"/>
                <a:gd name="T63" fmla="*/ 255 h 907"/>
                <a:gd name="T64" fmla="*/ 454 w 823"/>
                <a:gd name="T65" fmla="*/ 340 h 907"/>
                <a:gd name="T66" fmla="*/ 482 w 823"/>
                <a:gd name="T67" fmla="*/ 369 h 907"/>
                <a:gd name="T68" fmla="*/ 539 w 823"/>
                <a:gd name="T69" fmla="*/ 340 h 907"/>
                <a:gd name="T70" fmla="*/ 624 w 823"/>
                <a:gd name="T71" fmla="*/ 369 h 907"/>
                <a:gd name="T72" fmla="*/ 681 w 823"/>
                <a:gd name="T73" fmla="*/ 425 h 907"/>
                <a:gd name="T74" fmla="*/ 738 w 823"/>
                <a:gd name="T75" fmla="*/ 425 h 907"/>
                <a:gd name="T76" fmla="*/ 823 w 823"/>
                <a:gd name="T77" fmla="*/ 56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23" h="907">
                  <a:moveTo>
                    <a:pt x="823" y="567"/>
                  </a:moveTo>
                  <a:lnTo>
                    <a:pt x="681" y="624"/>
                  </a:lnTo>
                  <a:lnTo>
                    <a:pt x="653" y="652"/>
                  </a:lnTo>
                  <a:lnTo>
                    <a:pt x="709" y="680"/>
                  </a:lnTo>
                  <a:lnTo>
                    <a:pt x="653" y="765"/>
                  </a:lnTo>
                  <a:lnTo>
                    <a:pt x="596" y="765"/>
                  </a:lnTo>
                  <a:lnTo>
                    <a:pt x="596" y="822"/>
                  </a:lnTo>
                  <a:lnTo>
                    <a:pt x="567" y="879"/>
                  </a:lnTo>
                  <a:lnTo>
                    <a:pt x="511" y="879"/>
                  </a:lnTo>
                  <a:lnTo>
                    <a:pt x="482" y="907"/>
                  </a:lnTo>
                  <a:lnTo>
                    <a:pt x="397" y="879"/>
                  </a:lnTo>
                  <a:lnTo>
                    <a:pt x="369" y="794"/>
                  </a:lnTo>
                  <a:lnTo>
                    <a:pt x="312" y="737"/>
                  </a:lnTo>
                  <a:lnTo>
                    <a:pt x="312" y="709"/>
                  </a:lnTo>
                  <a:lnTo>
                    <a:pt x="199" y="567"/>
                  </a:lnTo>
                  <a:lnTo>
                    <a:pt x="199" y="510"/>
                  </a:lnTo>
                  <a:lnTo>
                    <a:pt x="86" y="482"/>
                  </a:lnTo>
                  <a:lnTo>
                    <a:pt x="114" y="454"/>
                  </a:lnTo>
                  <a:lnTo>
                    <a:pt x="114" y="284"/>
                  </a:lnTo>
                  <a:lnTo>
                    <a:pt x="57" y="312"/>
                  </a:lnTo>
                  <a:lnTo>
                    <a:pt x="0" y="284"/>
                  </a:lnTo>
                  <a:lnTo>
                    <a:pt x="86" y="255"/>
                  </a:lnTo>
                  <a:lnTo>
                    <a:pt x="57" y="198"/>
                  </a:lnTo>
                  <a:lnTo>
                    <a:pt x="114" y="170"/>
                  </a:lnTo>
                  <a:lnTo>
                    <a:pt x="86" y="113"/>
                  </a:lnTo>
                  <a:lnTo>
                    <a:pt x="114" y="85"/>
                  </a:lnTo>
                  <a:lnTo>
                    <a:pt x="142" y="0"/>
                  </a:lnTo>
                  <a:lnTo>
                    <a:pt x="227" y="28"/>
                  </a:lnTo>
                  <a:lnTo>
                    <a:pt x="256" y="85"/>
                  </a:lnTo>
                  <a:lnTo>
                    <a:pt x="369" y="85"/>
                  </a:lnTo>
                  <a:lnTo>
                    <a:pt x="397" y="170"/>
                  </a:lnTo>
                  <a:lnTo>
                    <a:pt x="482" y="255"/>
                  </a:lnTo>
                  <a:lnTo>
                    <a:pt x="454" y="340"/>
                  </a:lnTo>
                  <a:lnTo>
                    <a:pt x="482" y="369"/>
                  </a:lnTo>
                  <a:lnTo>
                    <a:pt x="539" y="340"/>
                  </a:lnTo>
                  <a:lnTo>
                    <a:pt x="624" y="369"/>
                  </a:lnTo>
                  <a:lnTo>
                    <a:pt x="681" y="425"/>
                  </a:lnTo>
                  <a:lnTo>
                    <a:pt x="738" y="425"/>
                  </a:lnTo>
                  <a:lnTo>
                    <a:pt x="823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8" name="Freeform 934">
              <a:extLst>
                <a:ext uri="{FF2B5EF4-FFF2-40B4-BE49-F238E27FC236}">
                  <a16:creationId xmlns:a16="http://schemas.microsoft.com/office/drawing/2014/main" id="{8EBD65E1-33FC-4113-B736-5FA3C17BC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0" y="529"/>
              <a:ext cx="1928" cy="1446"/>
            </a:xfrm>
            <a:custGeom>
              <a:avLst/>
              <a:gdLst>
                <a:gd name="T0" fmla="*/ 85 w 1928"/>
                <a:gd name="T1" fmla="*/ 1418 h 1446"/>
                <a:gd name="T2" fmla="*/ 29 w 1928"/>
                <a:gd name="T3" fmla="*/ 1276 h 1446"/>
                <a:gd name="T4" fmla="*/ 57 w 1928"/>
                <a:gd name="T5" fmla="*/ 1078 h 1446"/>
                <a:gd name="T6" fmla="*/ 227 w 1928"/>
                <a:gd name="T7" fmla="*/ 907 h 1446"/>
                <a:gd name="T8" fmla="*/ 199 w 1928"/>
                <a:gd name="T9" fmla="*/ 822 h 1446"/>
                <a:gd name="T10" fmla="*/ 369 w 1928"/>
                <a:gd name="T11" fmla="*/ 851 h 1446"/>
                <a:gd name="T12" fmla="*/ 284 w 1928"/>
                <a:gd name="T13" fmla="*/ 794 h 1446"/>
                <a:gd name="T14" fmla="*/ 227 w 1928"/>
                <a:gd name="T15" fmla="*/ 652 h 1446"/>
                <a:gd name="T16" fmla="*/ 397 w 1928"/>
                <a:gd name="T17" fmla="*/ 425 h 1446"/>
                <a:gd name="T18" fmla="*/ 511 w 1928"/>
                <a:gd name="T19" fmla="*/ 340 h 1446"/>
                <a:gd name="T20" fmla="*/ 539 w 1928"/>
                <a:gd name="T21" fmla="*/ 312 h 1446"/>
                <a:gd name="T22" fmla="*/ 539 w 1928"/>
                <a:gd name="T23" fmla="*/ 227 h 1446"/>
                <a:gd name="T24" fmla="*/ 596 w 1928"/>
                <a:gd name="T25" fmla="*/ 142 h 1446"/>
                <a:gd name="T26" fmla="*/ 652 w 1928"/>
                <a:gd name="T27" fmla="*/ 114 h 1446"/>
                <a:gd name="T28" fmla="*/ 766 w 1928"/>
                <a:gd name="T29" fmla="*/ 57 h 1446"/>
                <a:gd name="T30" fmla="*/ 879 w 1928"/>
                <a:gd name="T31" fmla="*/ 142 h 1446"/>
                <a:gd name="T32" fmla="*/ 936 w 1928"/>
                <a:gd name="T33" fmla="*/ 29 h 1446"/>
                <a:gd name="T34" fmla="*/ 1389 w 1928"/>
                <a:gd name="T35" fmla="*/ 227 h 1446"/>
                <a:gd name="T36" fmla="*/ 1616 w 1928"/>
                <a:gd name="T37" fmla="*/ 454 h 1446"/>
                <a:gd name="T38" fmla="*/ 1616 w 1928"/>
                <a:gd name="T39" fmla="*/ 539 h 1446"/>
                <a:gd name="T40" fmla="*/ 1560 w 1928"/>
                <a:gd name="T41" fmla="*/ 624 h 1446"/>
                <a:gd name="T42" fmla="*/ 1645 w 1928"/>
                <a:gd name="T43" fmla="*/ 709 h 1446"/>
                <a:gd name="T44" fmla="*/ 1616 w 1928"/>
                <a:gd name="T45" fmla="*/ 822 h 1446"/>
                <a:gd name="T46" fmla="*/ 1673 w 1928"/>
                <a:gd name="T47" fmla="*/ 936 h 1446"/>
                <a:gd name="T48" fmla="*/ 1786 w 1928"/>
                <a:gd name="T49" fmla="*/ 879 h 1446"/>
                <a:gd name="T50" fmla="*/ 1871 w 1928"/>
                <a:gd name="T51" fmla="*/ 907 h 1446"/>
                <a:gd name="T52" fmla="*/ 1900 w 1928"/>
                <a:gd name="T53" fmla="*/ 1134 h 1446"/>
                <a:gd name="T54" fmla="*/ 1900 w 1928"/>
                <a:gd name="T55" fmla="*/ 1191 h 1446"/>
                <a:gd name="T56" fmla="*/ 1871 w 1928"/>
                <a:gd name="T57" fmla="*/ 1333 h 1446"/>
                <a:gd name="T58" fmla="*/ 1758 w 1928"/>
                <a:gd name="T59" fmla="*/ 1304 h 1446"/>
                <a:gd name="T60" fmla="*/ 1701 w 1928"/>
                <a:gd name="T61" fmla="*/ 1219 h 1446"/>
                <a:gd name="T62" fmla="*/ 1418 w 1928"/>
                <a:gd name="T63" fmla="*/ 766 h 1446"/>
                <a:gd name="T64" fmla="*/ 1219 w 1928"/>
                <a:gd name="T65" fmla="*/ 936 h 1446"/>
                <a:gd name="T66" fmla="*/ 1304 w 1928"/>
                <a:gd name="T67" fmla="*/ 936 h 1446"/>
                <a:gd name="T68" fmla="*/ 1078 w 1928"/>
                <a:gd name="T69" fmla="*/ 1078 h 1446"/>
                <a:gd name="T70" fmla="*/ 993 w 1928"/>
                <a:gd name="T71" fmla="*/ 1191 h 1446"/>
                <a:gd name="T72" fmla="*/ 851 w 1928"/>
                <a:gd name="T73" fmla="*/ 1134 h 1446"/>
                <a:gd name="T74" fmla="*/ 624 w 1928"/>
                <a:gd name="T75" fmla="*/ 1219 h 1446"/>
                <a:gd name="T76" fmla="*/ 454 w 1928"/>
                <a:gd name="T77" fmla="*/ 1276 h 1446"/>
                <a:gd name="T78" fmla="*/ 199 w 1928"/>
                <a:gd name="T79" fmla="*/ 1361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28" h="1446">
                  <a:moveTo>
                    <a:pt x="170" y="1446"/>
                  </a:moveTo>
                  <a:lnTo>
                    <a:pt x="85" y="1418"/>
                  </a:lnTo>
                  <a:lnTo>
                    <a:pt x="29" y="1361"/>
                  </a:lnTo>
                  <a:lnTo>
                    <a:pt x="29" y="1276"/>
                  </a:lnTo>
                  <a:lnTo>
                    <a:pt x="0" y="1134"/>
                  </a:lnTo>
                  <a:lnTo>
                    <a:pt x="57" y="1078"/>
                  </a:lnTo>
                  <a:lnTo>
                    <a:pt x="199" y="964"/>
                  </a:lnTo>
                  <a:lnTo>
                    <a:pt x="227" y="907"/>
                  </a:lnTo>
                  <a:lnTo>
                    <a:pt x="170" y="879"/>
                  </a:lnTo>
                  <a:lnTo>
                    <a:pt x="199" y="822"/>
                  </a:lnTo>
                  <a:lnTo>
                    <a:pt x="255" y="822"/>
                  </a:lnTo>
                  <a:lnTo>
                    <a:pt x="369" y="851"/>
                  </a:lnTo>
                  <a:lnTo>
                    <a:pt x="341" y="822"/>
                  </a:lnTo>
                  <a:lnTo>
                    <a:pt x="284" y="794"/>
                  </a:lnTo>
                  <a:lnTo>
                    <a:pt x="312" y="709"/>
                  </a:lnTo>
                  <a:lnTo>
                    <a:pt x="227" y="652"/>
                  </a:lnTo>
                  <a:lnTo>
                    <a:pt x="341" y="596"/>
                  </a:lnTo>
                  <a:lnTo>
                    <a:pt x="397" y="425"/>
                  </a:lnTo>
                  <a:lnTo>
                    <a:pt x="539" y="369"/>
                  </a:lnTo>
                  <a:lnTo>
                    <a:pt x="511" y="340"/>
                  </a:lnTo>
                  <a:lnTo>
                    <a:pt x="511" y="312"/>
                  </a:lnTo>
                  <a:lnTo>
                    <a:pt x="539" y="312"/>
                  </a:lnTo>
                  <a:lnTo>
                    <a:pt x="567" y="255"/>
                  </a:lnTo>
                  <a:lnTo>
                    <a:pt x="539" y="227"/>
                  </a:lnTo>
                  <a:lnTo>
                    <a:pt x="596" y="199"/>
                  </a:lnTo>
                  <a:lnTo>
                    <a:pt x="596" y="142"/>
                  </a:lnTo>
                  <a:lnTo>
                    <a:pt x="624" y="114"/>
                  </a:lnTo>
                  <a:lnTo>
                    <a:pt x="652" y="114"/>
                  </a:lnTo>
                  <a:lnTo>
                    <a:pt x="681" y="85"/>
                  </a:lnTo>
                  <a:lnTo>
                    <a:pt x="766" y="57"/>
                  </a:lnTo>
                  <a:lnTo>
                    <a:pt x="822" y="114"/>
                  </a:lnTo>
                  <a:lnTo>
                    <a:pt x="879" y="142"/>
                  </a:lnTo>
                  <a:lnTo>
                    <a:pt x="964" y="85"/>
                  </a:lnTo>
                  <a:lnTo>
                    <a:pt x="936" y="29"/>
                  </a:lnTo>
                  <a:lnTo>
                    <a:pt x="1191" y="0"/>
                  </a:lnTo>
                  <a:lnTo>
                    <a:pt x="1389" y="227"/>
                  </a:lnTo>
                  <a:lnTo>
                    <a:pt x="1616" y="397"/>
                  </a:lnTo>
                  <a:lnTo>
                    <a:pt x="1616" y="454"/>
                  </a:lnTo>
                  <a:lnTo>
                    <a:pt x="1588" y="511"/>
                  </a:lnTo>
                  <a:lnTo>
                    <a:pt x="1616" y="539"/>
                  </a:lnTo>
                  <a:lnTo>
                    <a:pt x="1560" y="596"/>
                  </a:lnTo>
                  <a:lnTo>
                    <a:pt x="1560" y="624"/>
                  </a:lnTo>
                  <a:lnTo>
                    <a:pt x="1588" y="624"/>
                  </a:lnTo>
                  <a:lnTo>
                    <a:pt x="1645" y="709"/>
                  </a:lnTo>
                  <a:lnTo>
                    <a:pt x="1616" y="737"/>
                  </a:lnTo>
                  <a:lnTo>
                    <a:pt x="1616" y="822"/>
                  </a:lnTo>
                  <a:lnTo>
                    <a:pt x="1616" y="907"/>
                  </a:lnTo>
                  <a:lnTo>
                    <a:pt x="1673" y="936"/>
                  </a:lnTo>
                  <a:lnTo>
                    <a:pt x="1701" y="879"/>
                  </a:lnTo>
                  <a:lnTo>
                    <a:pt x="1786" y="879"/>
                  </a:lnTo>
                  <a:lnTo>
                    <a:pt x="1815" y="936"/>
                  </a:lnTo>
                  <a:lnTo>
                    <a:pt x="1871" y="907"/>
                  </a:lnTo>
                  <a:lnTo>
                    <a:pt x="1928" y="1021"/>
                  </a:lnTo>
                  <a:lnTo>
                    <a:pt x="1900" y="1134"/>
                  </a:lnTo>
                  <a:lnTo>
                    <a:pt x="1871" y="1163"/>
                  </a:lnTo>
                  <a:lnTo>
                    <a:pt x="1900" y="1191"/>
                  </a:lnTo>
                  <a:lnTo>
                    <a:pt x="1843" y="1248"/>
                  </a:lnTo>
                  <a:lnTo>
                    <a:pt x="1871" y="1333"/>
                  </a:lnTo>
                  <a:lnTo>
                    <a:pt x="1815" y="1333"/>
                  </a:lnTo>
                  <a:lnTo>
                    <a:pt x="1758" y="1304"/>
                  </a:lnTo>
                  <a:lnTo>
                    <a:pt x="1701" y="1333"/>
                  </a:lnTo>
                  <a:lnTo>
                    <a:pt x="1701" y="1219"/>
                  </a:lnTo>
                  <a:lnTo>
                    <a:pt x="1588" y="964"/>
                  </a:lnTo>
                  <a:lnTo>
                    <a:pt x="1418" y="766"/>
                  </a:lnTo>
                  <a:lnTo>
                    <a:pt x="1304" y="766"/>
                  </a:lnTo>
                  <a:lnTo>
                    <a:pt x="1219" y="936"/>
                  </a:lnTo>
                  <a:lnTo>
                    <a:pt x="1333" y="879"/>
                  </a:lnTo>
                  <a:lnTo>
                    <a:pt x="1304" y="936"/>
                  </a:lnTo>
                  <a:lnTo>
                    <a:pt x="1191" y="1049"/>
                  </a:lnTo>
                  <a:lnTo>
                    <a:pt x="1078" y="1078"/>
                  </a:lnTo>
                  <a:lnTo>
                    <a:pt x="1021" y="1134"/>
                  </a:lnTo>
                  <a:lnTo>
                    <a:pt x="993" y="1191"/>
                  </a:lnTo>
                  <a:lnTo>
                    <a:pt x="908" y="1191"/>
                  </a:lnTo>
                  <a:lnTo>
                    <a:pt x="851" y="1134"/>
                  </a:lnTo>
                  <a:lnTo>
                    <a:pt x="709" y="1106"/>
                  </a:lnTo>
                  <a:lnTo>
                    <a:pt x="624" y="1219"/>
                  </a:lnTo>
                  <a:lnTo>
                    <a:pt x="511" y="1219"/>
                  </a:lnTo>
                  <a:lnTo>
                    <a:pt x="454" y="1276"/>
                  </a:lnTo>
                  <a:lnTo>
                    <a:pt x="369" y="1248"/>
                  </a:lnTo>
                  <a:lnTo>
                    <a:pt x="199" y="1361"/>
                  </a:lnTo>
                  <a:lnTo>
                    <a:pt x="170" y="144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9" name="Freeform 935">
              <a:extLst>
                <a:ext uri="{FF2B5EF4-FFF2-40B4-BE49-F238E27FC236}">
                  <a16:creationId xmlns:a16="http://schemas.microsoft.com/office/drawing/2014/main" id="{0B743D38-D1FE-467A-BBB8-B2D5DA6AD3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" y="444"/>
              <a:ext cx="567" cy="1163"/>
            </a:xfrm>
            <a:custGeom>
              <a:avLst/>
              <a:gdLst>
                <a:gd name="T0" fmla="*/ 28 w 567"/>
                <a:gd name="T1" fmla="*/ 1163 h 1163"/>
                <a:gd name="T2" fmla="*/ 170 w 567"/>
                <a:gd name="T3" fmla="*/ 1049 h 1163"/>
                <a:gd name="T4" fmla="*/ 198 w 567"/>
                <a:gd name="T5" fmla="*/ 992 h 1163"/>
                <a:gd name="T6" fmla="*/ 141 w 567"/>
                <a:gd name="T7" fmla="*/ 964 h 1163"/>
                <a:gd name="T8" fmla="*/ 170 w 567"/>
                <a:gd name="T9" fmla="*/ 907 h 1163"/>
                <a:gd name="T10" fmla="*/ 255 w 567"/>
                <a:gd name="T11" fmla="*/ 907 h 1163"/>
                <a:gd name="T12" fmla="*/ 340 w 567"/>
                <a:gd name="T13" fmla="*/ 936 h 1163"/>
                <a:gd name="T14" fmla="*/ 312 w 567"/>
                <a:gd name="T15" fmla="*/ 907 h 1163"/>
                <a:gd name="T16" fmla="*/ 255 w 567"/>
                <a:gd name="T17" fmla="*/ 879 h 1163"/>
                <a:gd name="T18" fmla="*/ 283 w 567"/>
                <a:gd name="T19" fmla="*/ 794 h 1163"/>
                <a:gd name="T20" fmla="*/ 198 w 567"/>
                <a:gd name="T21" fmla="*/ 737 h 1163"/>
                <a:gd name="T22" fmla="*/ 312 w 567"/>
                <a:gd name="T23" fmla="*/ 681 h 1163"/>
                <a:gd name="T24" fmla="*/ 368 w 567"/>
                <a:gd name="T25" fmla="*/ 510 h 1163"/>
                <a:gd name="T26" fmla="*/ 510 w 567"/>
                <a:gd name="T27" fmla="*/ 454 h 1163"/>
                <a:gd name="T28" fmla="*/ 482 w 567"/>
                <a:gd name="T29" fmla="*/ 425 h 1163"/>
                <a:gd name="T30" fmla="*/ 482 w 567"/>
                <a:gd name="T31" fmla="*/ 397 h 1163"/>
                <a:gd name="T32" fmla="*/ 510 w 567"/>
                <a:gd name="T33" fmla="*/ 397 h 1163"/>
                <a:gd name="T34" fmla="*/ 538 w 567"/>
                <a:gd name="T35" fmla="*/ 340 h 1163"/>
                <a:gd name="T36" fmla="*/ 510 w 567"/>
                <a:gd name="T37" fmla="*/ 312 h 1163"/>
                <a:gd name="T38" fmla="*/ 567 w 567"/>
                <a:gd name="T39" fmla="*/ 284 h 1163"/>
                <a:gd name="T40" fmla="*/ 567 w 567"/>
                <a:gd name="T41" fmla="*/ 227 h 1163"/>
                <a:gd name="T42" fmla="*/ 538 w 567"/>
                <a:gd name="T43" fmla="*/ 199 h 1163"/>
                <a:gd name="T44" fmla="*/ 510 w 567"/>
                <a:gd name="T45" fmla="*/ 227 h 1163"/>
                <a:gd name="T46" fmla="*/ 510 w 567"/>
                <a:gd name="T47" fmla="*/ 170 h 1163"/>
                <a:gd name="T48" fmla="*/ 453 w 567"/>
                <a:gd name="T49" fmla="*/ 170 h 1163"/>
                <a:gd name="T50" fmla="*/ 425 w 567"/>
                <a:gd name="T51" fmla="*/ 29 h 1163"/>
                <a:gd name="T52" fmla="*/ 368 w 567"/>
                <a:gd name="T53" fmla="*/ 0 h 1163"/>
                <a:gd name="T54" fmla="*/ 312 w 567"/>
                <a:gd name="T55" fmla="*/ 114 h 1163"/>
                <a:gd name="T56" fmla="*/ 312 w 567"/>
                <a:gd name="T57" fmla="*/ 170 h 1163"/>
                <a:gd name="T58" fmla="*/ 255 w 567"/>
                <a:gd name="T59" fmla="*/ 170 h 1163"/>
                <a:gd name="T60" fmla="*/ 198 w 567"/>
                <a:gd name="T61" fmla="*/ 397 h 1163"/>
                <a:gd name="T62" fmla="*/ 170 w 567"/>
                <a:gd name="T63" fmla="*/ 596 h 1163"/>
                <a:gd name="T64" fmla="*/ 85 w 567"/>
                <a:gd name="T65" fmla="*/ 624 h 1163"/>
                <a:gd name="T66" fmla="*/ 113 w 567"/>
                <a:gd name="T67" fmla="*/ 709 h 1163"/>
                <a:gd name="T68" fmla="*/ 56 w 567"/>
                <a:gd name="T69" fmla="*/ 936 h 1163"/>
                <a:gd name="T70" fmla="*/ 0 w 567"/>
                <a:gd name="T71" fmla="*/ 964 h 1163"/>
                <a:gd name="T72" fmla="*/ 28 w 567"/>
                <a:gd name="T73" fmla="*/ 1049 h 1163"/>
                <a:gd name="T74" fmla="*/ 28 w 567"/>
                <a:gd name="T75" fmla="*/ 116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7" h="1163">
                  <a:moveTo>
                    <a:pt x="28" y="1163"/>
                  </a:moveTo>
                  <a:lnTo>
                    <a:pt x="170" y="1049"/>
                  </a:lnTo>
                  <a:lnTo>
                    <a:pt x="198" y="992"/>
                  </a:lnTo>
                  <a:lnTo>
                    <a:pt x="141" y="964"/>
                  </a:lnTo>
                  <a:lnTo>
                    <a:pt x="170" y="907"/>
                  </a:lnTo>
                  <a:lnTo>
                    <a:pt x="255" y="907"/>
                  </a:lnTo>
                  <a:lnTo>
                    <a:pt x="340" y="936"/>
                  </a:lnTo>
                  <a:lnTo>
                    <a:pt x="312" y="907"/>
                  </a:lnTo>
                  <a:lnTo>
                    <a:pt x="255" y="879"/>
                  </a:lnTo>
                  <a:lnTo>
                    <a:pt x="283" y="794"/>
                  </a:lnTo>
                  <a:lnTo>
                    <a:pt x="198" y="737"/>
                  </a:lnTo>
                  <a:lnTo>
                    <a:pt x="312" y="681"/>
                  </a:lnTo>
                  <a:lnTo>
                    <a:pt x="368" y="510"/>
                  </a:lnTo>
                  <a:lnTo>
                    <a:pt x="510" y="454"/>
                  </a:lnTo>
                  <a:lnTo>
                    <a:pt x="482" y="425"/>
                  </a:lnTo>
                  <a:lnTo>
                    <a:pt x="482" y="397"/>
                  </a:lnTo>
                  <a:lnTo>
                    <a:pt x="510" y="397"/>
                  </a:lnTo>
                  <a:lnTo>
                    <a:pt x="538" y="340"/>
                  </a:lnTo>
                  <a:lnTo>
                    <a:pt x="510" y="312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538" y="199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25" y="29"/>
                  </a:lnTo>
                  <a:lnTo>
                    <a:pt x="368" y="0"/>
                  </a:lnTo>
                  <a:lnTo>
                    <a:pt x="312" y="114"/>
                  </a:lnTo>
                  <a:lnTo>
                    <a:pt x="312" y="170"/>
                  </a:lnTo>
                  <a:lnTo>
                    <a:pt x="255" y="170"/>
                  </a:lnTo>
                  <a:lnTo>
                    <a:pt x="198" y="397"/>
                  </a:lnTo>
                  <a:lnTo>
                    <a:pt x="170" y="596"/>
                  </a:lnTo>
                  <a:lnTo>
                    <a:pt x="85" y="624"/>
                  </a:lnTo>
                  <a:lnTo>
                    <a:pt x="113" y="709"/>
                  </a:lnTo>
                  <a:lnTo>
                    <a:pt x="56" y="936"/>
                  </a:lnTo>
                  <a:lnTo>
                    <a:pt x="0" y="964"/>
                  </a:lnTo>
                  <a:lnTo>
                    <a:pt x="28" y="1049"/>
                  </a:lnTo>
                  <a:lnTo>
                    <a:pt x="28" y="116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0" name="Freeform 936">
              <a:extLst>
                <a:ext uri="{FF2B5EF4-FFF2-40B4-BE49-F238E27FC236}">
                  <a16:creationId xmlns:a16="http://schemas.microsoft.com/office/drawing/2014/main" id="{47B46AB5-F268-4E30-907F-2821A6944E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" y="76"/>
              <a:ext cx="284" cy="595"/>
            </a:xfrm>
            <a:custGeom>
              <a:avLst/>
              <a:gdLst>
                <a:gd name="T0" fmla="*/ 284 w 284"/>
                <a:gd name="T1" fmla="*/ 538 h 595"/>
                <a:gd name="T2" fmla="*/ 255 w 284"/>
                <a:gd name="T3" fmla="*/ 567 h 595"/>
                <a:gd name="T4" fmla="*/ 227 w 284"/>
                <a:gd name="T5" fmla="*/ 567 h 595"/>
                <a:gd name="T6" fmla="*/ 199 w 284"/>
                <a:gd name="T7" fmla="*/ 595 h 595"/>
                <a:gd name="T8" fmla="*/ 170 w 284"/>
                <a:gd name="T9" fmla="*/ 567 h 595"/>
                <a:gd name="T10" fmla="*/ 142 w 284"/>
                <a:gd name="T11" fmla="*/ 595 h 595"/>
                <a:gd name="T12" fmla="*/ 142 w 284"/>
                <a:gd name="T13" fmla="*/ 538 h 595"/>
                <a:gd name="T14" fmla="*/ 85 w 284"/>
                <a:gd name="T15" fmla="*/ 538 h 595"/>
                <a:gd name="T16" fmla="*/ 57 w 284"/>
                <a:gd name="T17" fmla="*/ 397 h 595"/>
                <a:gd name="T18" fmla="*/ 0 w 284"/>
                <a:gd name="T19" fmla="*/ 368 h 595"/>
                <a:gd name="T20" fmla="*/ 114 w 284"/>
                <a:gd name="T21" fmla="*/ 255 h 595"/>
                <a:gd name="T22" fmla="*/ 57 w 284"/>
                <a:gd name="T23" fmla="*/ 113 h 595"/>
                <a:gd name="T24" fmla="*/ 114 w 284"/>
                <a:gd name="T25" fmla="*/ 0 h 595"/>
                <a:gd name="T26" fmla="*/ 199 w 284"/>
                <a:gd name="T27" fmla="*/ 113 h 595"/>
                <a:gd name="T28" fmla="*/ 170 w 284"/>
                <a:gd name="T29" fmla="*/ 141 h 595"/>
                <a:gd name="T30" fmla="*/ 255 w 284"/>
                <a:gd name="T31" fmla="*/ 255 h 595"/>
                <a:gd name="T32" fmla="*/ 227 w 284"/>
                <a:gd name="T33" fmla="*/ 283 h 595"/>
                <a:gd name="T34" fmla="*/ 284 w 284"/>
                <a:gd name="T35" fmla="*/ 368 h 595"/>
                <a:gd name="T36" fmla="*/ 227 w 284"/>
                <a:gd name="T37" fmla="*/ 482 h 595"/>
                <a:gd name="T38" fmla="*/ 284 w 284"/>
                <a:gd name="T39" fmla="*/ 538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4" h="595">
                  <a:moveTo>
                    <a:pt x="284" y="538"/>
                  </a:moveTo>
                  <a:lnTo>
                    <a:pt x="255" y="567"/>
                  </a:lnTo>
                  <a:lnTo>
                    <a:pt x="227" y="567"/>
                  </a:lnTo>
                  <a:lnTo>
                    <a:pt x="199" y="595"/>
                  </a:lnTo>
                  <a:lnTo>
                    <a:pt x="170" y="567"/>
                  </a:lnTo>
                  <a:lnTo>
                    <a:pt x="142" y="595"/>
                  </a:lnTo>
                  <a:lnTo>
                    <a:pt x="142" y="538"/>
                  </a:lnTo>
                  <a:lnTo>
                    <a:pt x="85" y="538"/>
                  </a:lnTo>
                  <a:lnTo>
                    <a:pt x="57" y="397"/>
                  </a:lnTo>
                  <a:lnTo>
                    <a:pt x="0" y="368"/>
                  </a:lnTo>
                  <a:lnTo>
                    <a:pt x="114" y="255"/>
                  </a:lnTo>
                  <a:lnTo>
                    <a:pt x="57" y="113"/>
                  </a:lnTo>
                  <a:lnTo>
                    <a:pt x="114" y="0"/>
                  </a:lnTo>
                  <a:lnTo>
                    <a:pt x="199" y="113"/>
                  </a:lnTo>
                  <a:lnTo>
                    <a:pt x="170" y="141"/>
                  </a:lnTo>
                  <a:lnTo>
                    <a:pt x="255" y="255"/>
                  </a:lnTo>
                  <a:lnTo>
                    <a:pt x="227" y="283"/>
                  </a:lnTo>
                  <a:lnTo>
                    <a:pt x="284" y="368"/>
                  </a:lnTo>
                  <a:lnTo>
                    <a:pt x="227" y="482"/>
                  </a:lnTo>
                  <a:lnTo>
                    <a:pt x="284" y="53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1" name="Freeform 937">
              <a:extLst>
                <a:ext uri="{FF2B5EF4-FFF2-40B4-BE49-F238E27FC236}">
                  <a16:creationId xmlns:a16="http://schemas.microsoft.com/office/drawing/2014/main" id="{4C533C4D-35D0-4CA2-8BB6-4FCD8A127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7" y="189"/>
              <a:ext cx="624" cy="482"/>
            </a:xfrm>
            <a:custGeom>
              <a:avLst/>
              <a:gdLst>
                <a:gd name="T0" fmla="*/ 624 w 624"/>
                <a:gd name="T1" fmla="*/ 340 h 482"/>
                <a:gd name="T2" fmla="*/ 369 w 624"/>
                <a:gd name="T3" fmla="*/ 369 h 482"/>
                <a:gd name="T4" fmla="*/ 397 w 624"/>
                <a:gd name="T5" fmla="*/ 425 h 482"/>
                <a:gd name="T6" fmla="*/ 312 w 624"/>
                <a:gd name="T7" fmla="*/ 482 h 482"/>
                <a:gd name="T8" fmla="*/ 255 w 624"/>
                <a:gd name="T9" fmla="*/ 454 h 482"/>
                <a:gd name="T10" fmla="*/ 199 w 624"/>
                <a:gd name="T11" fmla="*/ 397 h 482"/>
                <a:gd name="T12" fmla="*/ 114 w 624"/>
                <a:gd name="T13" fmla="*/ 425 h 482"/>
                <a:gd name="T14" fmla="*/ 57 w 624"/>
                <a:gd name="T15" fmla="*/ 369 h 482"/>
                <a:gd name="T16" fmla="*/ 114 w 624"/>
                <a:gd name="T17" fmla="*/ 255 h 482"/>
                <a:gd name="T18" fmla="*/ 57 w 624"/>
                <a:gd name="T19" fmla="*/ 170 h 482"/>
                <a:gd name="T20" fmla="*/ 85 w 624"/>
                <a:gd name="T21" fmla="*/ 142 h 482"/>
                <a:gd name="T22" fmla="*/ 0 w 624"/>
                <a:gd name="T23" fmla="*/ 28 h 482"/>
                <a:gd name="T24" fmla="*/ 29 w 624"/>
                <a:gd name="T25" fmla="*/ 0 h 482"/>
                <a:gd name="T26" fmla="*/ 142 w 624"/>
                <a:gd name="T27" fmla="*/ 142 h 482"/>
                <a:gd name="T28" fmla="*/ 284 w 624"/>
                <a:gd name="T29" fmla="*/ 198 h 482"/>
                <a:gd name="T30" fmla="*/ 454 w 624"/>
                <a:gd name="T31" fmla="*/ 198 h 482"/>
                <a:gd name="T32" fmla="*/ 596 w 624"/>
                <a:gd name="T33" fmla="*/ 284 h 482"/>
                <a:gd name="T34" fmla="*/ 624 w 624"/>
                <a:gd name="T35" fmla="*/ 34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24" h="482">
                  <a:moveTo>
                    <a:pt x="624" y="340"/>
                  </a:moveTo>
                  <a:lnTo>
                    <a:pt x="369" y="369"/>
                  </a:lnTo>
                  <a:lnTo>
                    <a:pt x="397" y="425"/>
                  </a:lnTo>
                  <a:lnTo>
                    <a:pt x="312" y="482"/>
                  </a:lnTo>
                  <a:lnTo>
                    <a:pt x="255" y="454"/>
                  </a:lnTo>
                  <a:lnTo>
                    <a:pt x="199" y="397"/>
                  </a:lnTo>
                  <a:lnTo>
                    <a:pt x="114" y="425"/>
                  </a:lnTo>
                  <a:lnTo>
                    <a:pt x="57" y="369"/>
                  </a:lnTo>
                  <a:lnTo>
                    <a:pt x="114" y="255"/>
                  </a:lnTo>
                  <a:lnTo>
                    <a:pt x="57" y="170"/>
                  </a:lnTo>
                  <a:lnTo>
                    <a:pt x="85" y="142"/>
                  </a:lnTo>
                  <a:lnTo>
                    <a:pt x="0" y="28"/>
                  </a:lnTo>
                  <a:lnTo>
                    <a:pt x="29" y="0"/>
                  </a:lnTo>
                  <a:lnTo>
                    <a:pt x="142" y="142"/>
                  </a:lnTo>
                  <a:lnTo>
                    <a:pt x="284" y="198"/>
                  </a:lnTo>
                  <a:lnTo>
                    <a:pt x="454" y="198"/>
                  </a:lnTo>
                  <a:lnTo>
                    <a:pt x="596" y="284"/>
                  </a:lnTo>
                  <a:lnTo>
                    <a:pt x="624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2" name="Freeform 938">
              <a:extLst>
                <a:ext uri="{FF2B5EF4-FFF2-40B4-BE49-F238E27FC236}">
                  <a16:creationId xmlns:a16="http://schemas.microsoft.com/office/drawing/2014/main" id="{3B0EA3AC-B467-4333-A45C-41E72A50F9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614"/>
              <a:ext cx="765" cy="1446"/>
            </a:xfrm>
            <a:custGeom>
              <a:avLst/>
              <a:gdLst>
                <a:gd name="T0" fmla="*/ 311 w 765"/>
                <a:gd name="T1" fmla="*/ 1248 h 1446"/>
                <a:gd name="T2" fmla="*/ 283 w 765"/>
                <a:gd name="T3" fmla="*/ 1163 h 1446"/>
                <a:gd name="T4" fmla="*/ 340 w 765"/>
                <a:gd name="T5" fmla="*/ 1106 h 1446"/>
                <a:gd name="T6" fmla="*/ 311 w 765"/>
                <a:gd name="T7" fmla="*/ 1078 h 1446"/>
                <a:gd name="T8" fmla="*/ 340 w 765"/>
                <a:gd name="T9" fmla="*/ 1049 h 1446"/>
                <a:gd name="T10" fmla="*/ 368 w 765"/>
                <a:gd name="T11" fmla="*/ 936 h 1446"/>
                <a:gd name="T12" fmla="*/ 311 w 765"/>
                <a:gd name="T13" fmla="*/ 822 h 1446"/>
                <a:gd name="T14" fmla="*/ 255 w 765"/>
                <a:gd name="T15" fmla="*/ 851 h 1446"/>
                <a:gd name="T16" fmla="*/ 226 w 765"/>
                <a:gd name="T17" fmla="*/ 794 h 1446"/>
                <a:gd name="T18" fmla="*/ 141 w 765"/>
                <a:gd name="T19" fmla="*/ 794 h 1446"/>
                <a:gd name="T20" fmla="*/ 113 w 765"/>
                <a:gd name="T21" fmla="*/ 851 h 1446"/>
                <a:gd name="T22" fmla="*/ 56 w 765"/>
                <a:gd name="T23" fmla="*/ 822 h 1446"/>
                <a:gd name="T24" fmla="*/ 56 w 765"/>
                <a:gd name="T25" fmla="*/ 652 h 1446"/>
                <a:gd name="T26" fmla="*/ 85 w 765"/>
                <a:gd name="T27" fmla="*/ 624 h 1446"/>
                <a:gd name="T28" fmla="*/ 28 w 765"/>
                <a:gd name="T29" fmla="*/ 539 h 1446"/>
                <a:gd name="T30" fmla="*/ 0 w 765"/>
                <a:gd name="T31" fmla="*/ 539 h 1446"/>
                <a:gd name="T32" fmla="*/ 0 w 765"/>
                <a:gd name="T33" fmla="*/ 511 h 1446"/>
                <a:gd name="T34" fmla="*/ 56 w 765"/>
                <a:gd name="T35" fmla="*/ 454 h 1446"/>
                <a:gd name="T36" fmla="*/ 28 w 765"/>
                <a:gd name="T37" fmla="*/ 426 h 1446"/>
                <a:gd name="T38" fmla="*/ 56 w 765"/>
                <a:gd name="T39" fmla="*/ 369 h 1446"/>
                <a:gd name="T40" fmla="*/ 56 w 765"/>
                <a:gd name="T41" fmla="*/ 312 h 1446"/>
                <a:gd name="T42" fmla="*/ 255 w 765"/>
                <a:gd name="T43" fmla="*/ 369 h 1446"/>
                <a:gd name="T44" fmla="*/ 538 w 765"/>
                <a:gd name="T45" fmla="*/ 255 h 1446"/>
                <a:gd name="T46" fmla="*/ 765 w 765"/>
                <a:gd name="T47" fmla="*/ 0 h 1446"/>
                <a:gd name="T48" fmla="*/ 765 w 765"/>
                <a:gd name="T49" fmla="*/ 57 h 1446"/>
                <a:gd name="T50" fmla="*/ 737 w 765"/>
                <a:gd name="T51" fmla="*/ 142 h 1446"/>
                <a:gd name="T52" fmla="*/ 765 w 765"/>
                <a:gd name="T53" fmla="*/ 199 h 1446"/>
                <a:gd name="T54" fmla="*/ 680 w 765"/>
                <a:gd name="T55" fmla="*/ 312 h 1446"/>
                <a:gd name="T56" fmla="*/ 567 w 765"/>
                <a:gd name="T57" fmla="*/ 907 h 1446"/>
                <a:gd name="T58" fmla="*/ 510 w 765"/>
                <a:gd name="T59" fmla="*/ 1219 h 1446"/>
                <a:gd name="T60" fmla="*/ 538 w 765"/>
                <a:gd name="T61" fmla="*/ 1304 h 1446"/>
                <a:gd name="T62" fmla="*/ 482 w 765"/>
                <a:gd name="T63" fmla="*/ 1361 h 1446"/>
                <a:gd name="T64" fmla="*/ 453 w 765"/>
                <a:gd name="T65" fmla="*/ 1418 h 1446"/>
                <a:gd name="T66" fmla="*/ 396 w 765"/>
                <a:gd name="T67" fmla="*/ 1446 h 1446"/>
                <a:gd name="T68" fmla="*/ 311 w 765"/>
                <a:gd name="T69" fmla="*/ 1418 h 1446"/>
                <a:gd name="T70" fmla="*/ 311 w 765"/>
                <a:gd name="T71" fmla="*/ 1389 h 1446"/>
                <a:gd name="T72" fmla="*/ 340 w 765"/>
                <a:gd name="T73" fmla="*/ 1361 h 1446"/>
                <a:gd name="T74" fmla="*/ 311 w 765"/>
                <a:gd name="T75" fmla="*/ 1248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65" h="1446">
                  <a:moveTo>
                    <a:pt x="311" y="1248"/>
                  </a:moveTo>
                  <a:lnTo>
                    <a:pt x="283" y="1163"/>
                  </a:lnTo>
                  <a:lnTo>
                    <a:pt x="340" y="1106"/>
                  </a:lnTo>
                  <a:lnTo>
                    <a:pt x="311" y="1078"/>
                  </a:lnTo>
                  <a:lnTo>
                    <a:pt x="340" y="1049"/>
                  </a:lnTo>
                  <a:lnTo>
                    <a:pt x="368" y="936"/>
                  </a:lnTo>
                  <a:lnTo>
                    <a:pt x="311" y="822"/>
                  </a:lnTo>
                  <a:lnTo>
                    <a:pt x="255" y="851"/>
                  </a:lnTo>
                  <a:lnTo>
                    <a:pt x="226" y="794"/>
                  </a:lnTo>
                  <a:lnTo>
                    <a:pt x="141" y="794"/>
                  </a:lnTo>
                  <a:lnTo>
                    <a:pt x="113" y="851"/>
                  </a:lnTo>
                  <a:lnTo>
                    <a:pt x="56" y="822"/>
                  </a:lnTo>
                  <a:lnTo>
                    <a:pt x="56" y="652"/>
                  </a:lnTo>
                  <a:lnTo>
                    <a:pt x="85" y="624"/>
                  </a:lnTo>
                  <a:lnTo>
                    <a:pt x="28" y="539"/>
                  </a:lnTo>
                  <a:lnTo>
                    <a:pt x="0" y="539"/>
                  </a:lnTo>
                  <a:lnTo>
                    <a:pt x="0" y="511"/>
                  </a:lnTo>
                  <a:lnTo>
                    <a:pt x="56" y="454"/>
                  </a:lnTo>
                  <a:lnTo>
                    <a:pt x="28" y="426"/>
                  </a:lnTo>
                  <a:lnTo>
                    <a:pt x="56" y="369"/>
                  </a:lnTo>
                  <a:lnTo>
                    <a:pt x="56" y="312"/>
                  </a:lnTo>
                  <a:lnTo>
                    <a:pt x="255" y="369"/>
                  </a:lnTo>
                  <a:lnTo>
                    <a:pt x="538" y="255"/>
                  </a:lnTo>
                  <a:lnTo>
                    <a:pt x="765" y="0"/>
                  </a:lnTo>
                  <a:lnTo>
                    <a:pt x="765" y="57"/>
                  </a:lnTo>
                  <a:lnTo>
                    <a:pt x="737" y="142"/>
                  </a:lnTo>
                  <a:lnTo>
                    <a:pt x="765" y="199"/>
                  </a:lnTo>
                  <a:lnTo>
                    <a:pt x="680" y="312"/>
                  </a:lnTo>
                  <a:lnTo>
                    <a:pt x="567" y="907"/>
                  </a:lnTo>
                  <a:lnTo>
                    <a:pt x="510" y="1219"/>
                  </a:lnTo>
                  <a:lnTo>
                    <a:pt x="538" y="1304"/>
                  </a:lnTo>
                  <a:lnTo>
                    <a:pt x="482" y="1361"/>
                  </a:lnTo>
                  <a:lnTo>
                    <a:pt x="453" y="1418"/>
                  </a:lnTo>
                  <a:lnTo>
                    <a:pt x="396" y="1446"/>
                  </a:lnTo>
                  <a:lnTo>
                    <a:pt x="311" y="1418"/>
                  </a:lnTo>
                  <a:lnTo>
                    <a:pt x="311" y="1389"/>
                  </a:lnTo>
                  <a:lnTo>
                    <a:pt x="340" y="1361"/>
                  </a:lnTo>
                  <a:lnTo>
                    <a:pt x="311" y="124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3" name="Freeform 939">
              <a:extLst>
                <a:ext uri="{FF2B5EF4-FFF2-40B4-BE49-F238E27FC236}">
                  <a16:creationId xmlns:a16="http://schemas.microsoft.com/office/drawing/2014/main" id="{C2177EAD-73FF-457A-9565-49F3D5EEE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1" y="1833"/>
              <a:ext cx="454" cy="822"/>
            </a:xfrm>
            <a:custGeom>
              <a:avLst/>
              <a:gdLst>
                <a:gd name="T0" fmla="*/ 114 w 454"/>
                <a:gd name="T1" fmla="*/ 822 h 822"/>
                <a:gd name="T2" fmla="*/ 0 w 454"/>
                <a:gd name="T3" fmla="*/ 794 h 822"/>
                <a:gd name="T4" fmla="*/ 57 w 454"/>
                <a:gd name="T5" fmla="*/ 454 h 822"/>
                <a:gd name="T6" fmla="*/ 57 w 454"/>
                <a:gd name="T7" fmla="*/ 199 h 822"/>
                <a:gd name="T8" fmla="*/ 170 w 454"/>
                <a:gd name="T9" fmla="*/ 57 h 822"/>
                <a:gd name="T10" fmla="*/ 170 w 454"/>
                <a:gd name="T11" fmla="*/ 29 h 822"/>
                <a:gd name="T12" fmla="*/ 227 w 454"/>
                <a:gd name="T13" fmla="*/ 0 h 822"/>
                <a:gd name="T14" fmla="*/ 284 w 454"/>
                <a:gd name="T15" fmla="*/ 29 h 822"/>
                <a:gd name="T16" fmla="*/ 340 w 454"/>
                <a:gd name="T17" fmla="*/ 29 h 822"/>
                <a:gd name="T18" fmla="*/ 369 w 454"/>
                <a:gd name="T19" fmla="*/ 142 h 822"/>
                <a:gd name="T20" fmla="*/ 340 w 454"/>
                <a:gd name="T21" fmla="*/ 170 h 822"/>
                <a:gd name="T22" fmla="*/ 340 w 454"/>
                <a:gd name="T23" fmla="*/ 199 h 822"/>
                <a:gd name="T24" fmla="*/ 397 w 454"/>
                <a:gd name="T25" fmla="*/ 227 h 822"/>
                <a:gd name="T26" fmla="*/ 454 w 454"/>
                <a:gd name="T27" fmla="*/ 284 h 822"/>
                <a:gd name="T28" fmla="*/ 425 w 454"/>
                <a:gd name="T29" fmla="*/ 284 h 822"/>
                <a:gd name="T30" fmla="*/ 397 w 454"/>
                <a:gd name="T31" fmla="*/ 369 h 822"/>
                <a:gd name="T32" fmla="*/ 397 w 454"/>
                <a:gd name="T33" fmla="*/ 426 h 822"/>
                <a:gd name="T34" fmla="*/ 340 w 454"/>
                <a:gd name="T35" fmla="*/ 426 h 822"/>
                <a:gd name="T36" fmla="*/ 340 w 454"/>
                <a:gd name="T37" fmla="*/ 454 h 822"/>
                <a:gd name="T38" fmla="*/ 340 w 454"/>
                <a:gd name="T39" fmla="*/ 482 h 822"/>
                <a:gd name="T40" fmla="*/ 312 w 454"/>
                <a:gd name="T41" fmla="*/ 511 h 822"/>
                <a:gd name="T42" fmla="*/ 340 w 454"/>
                <a:gd name="T43" fmla="*/ 567 h 822"/>
                <a:gd name="T44" fmla="*/ 284 w 454"/>
                <a:gd name="T45" fmla="*/ 596 h 822"/>
                <a:gd name="T46" fmla="*/ 227 w 454"/>
                <a:gd name="T47" fmla="*/ 681 h 822"/>
                <a:gd name="T48" fmla="*/ 199 w 454"/>
                <a:gd name="T49" fmla="*/ 681 h 822"/>
                <a:gd name="T50" fmla="*/ 199 w 454"/>
                <a:gd name="T51" fmla="*/ 709 h 822"/>
                <a:gd name="T52" fmla="*/ 142 w 454"/>
                <a:gd name="T53" fmla="*/ 766 h 822"/>
                <a:gd name="T54" fmla="*/ 142 w 454"/>
                <a:gd name="T55" fmla="*/ 794 h 822"/>
                <a:gd name="T56" fmla="*/ 114 w 454"/>
                <a:gd name="T57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4" h="822">
                  <a:moveTo>
                    <a:pt x="114" y="822"/>
                  </a:moveTo>
                  <a:lnTo>
                    <a:pt x="0" y="794"/>
                  </a:lnTo>
                  <a:lnTo>
                    <a:pt x="57" y="454"/>
                  </a:lnTo>
                  <a:lnTo>
                    <a:pt x="57" y="199"/>
                  </a:lnTo>
                  <a:lnTo>
                    <a:pt x="170" y="57"/>
                  </a:lnTo>
                  <a:lnTo>
                    <a:pt x="170" y="29"/>
                  </a:lnTo>
                  <a:lnTo>
                    <a:pt x="227" y="0"/>
                  </a:lnTo>
                  <a:lnTo>
                    <a:pt x="284" y="29"/>
                  </a:lnTo>
                  <a:lnTo>
                    <a:pt x="340" y="29"/>
                  </a:lnTo>
                  <a:lnTo>
                    <a:pt x="369" y="142"/>
                  </a:lnTo>
                  <a:lnTo>
                    <a:pt x="340" y="170"/>
                  </a:lnTo>
                  <a:lnTo>
                    <a:pt x="340" y="199"/>
                  </a:lnTo>
                  <a:lnTo>
                    <a:pt x="397" y="227"/>
                  </a:lnTo>
                  <a:lnTo>
                    <a:pt x="454" y="284"/>
                  </a:lnTo>
                  <a:lnTo>
                    <a:pt x="425" y="284"/>
                  </a:lnTo>
                  <a:lnTo>
                    <a:pt x="397" y="369"/>
                  </a:lnTo>
                  <a:lnTo>
                    <a:pt x="397" y="426"/>
                  </a:lnTo>
                  <a:lnTo>
                    <a:pt x="340" y="426"/>
                  </a:lnTo>
                  <a:lnTo>
                    <a:pt x="340" y="454"/>
                  </a:lnTo>
                  <a:lnTo>
                    <a:pt x="340" y="482"/>
                  </a:lnTo>
                  <a:lnTo>
                    <a:pt x="312" y="511"/>
                  </a:lnTo>
                  <a:lnTo>
                    <a:pt x="340" y="567"/>
                  </a:lnTo>
                  <a:lnTo>
                    <a:pt x="284" y="596"/>
                  </a:lnTo>
                  <a:lnTo>
                    <a:pt x="227" y="681"/>
                  </a:lnTo>
                  <a:lnTo>
                    <a:pt x="199" y="681"/>
                  </a:lnTo>
                  <a:lnTo>
                    <a:pt x="199" y="709"/>
                  </a:lnTo>
                  <a:lnTo>
                    <a:pt x="142" y="766"/>
                  </a:lnTo>
                  <a:lnTo>
                    <a:pt x="142" y="794"/>
                  </a:lnTo>
                  <a:lnTo>
                    <a:pt x="114" y="82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4" name="Freeform 940">
              <a:extLst>
                <a:ext uri="{FF2B5EF4-FFF2-40B4-BE49-F238E27FC236}">
                  <a16:creationId xmlns:a16="http://schemas.microsoft.com/office/drawing/2014/main" id="{6DF37CB5-290F-4BE2-9FB2-BE7912970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1918"/>
              <a:ext cx="567" cy="1333"/>
            </a:xfrm>
            <a:custGeom>
              <a:avLst/>
              <a:gdLst>
                <a:gd name="T0" fmla="*/ 538 w 567"/>
                <a:gd name="T1" fmla="*/ 0 h 1333"/>
                <a:gd name="T2" fmla="*/ 482 w 567"/>
                <a:gd name="T3" fmla="*/ 57 h 1333"/>
                <a:gd name="T4" fmla="*/ 453 w 567"/>
                <a:gd name="T5" fmla="*/ 114 h 1333"/>
                <a:gd name="T6" fmla="*/ 396 w 567"/>
                <a:gd name="T7" fmla="*/ 142 h 1333"/>
                <a:gd name="T8" fmla="*/ 368 w 567"/>
                <a:gd name="T9" fmla="*/ 142 h 1333"/>
                <a:gd name="T10" fmla="*/ 425 w 567"/>
                <a:gd name="T11" fmla="*/ 199 h 1333"/>
                <a:gd name="T12" fmla="*/ 396 w 567"/>
                <a:gd name="T13" fmla="*/ 199 h 1333"/>
                <a:gd name="T14" fmla="*/ 368 w 567"/>
                <a:gd name="T15" fmla="*/ 284 h 1333"/>
                <a:gd name="T16" fmla="*/ 368 w 567"/>
                <a:gd name="T17" fmla="*/ 341 h 1333"/>
                <a:gd name="T18" fmla="*/ 311 w 567"/>
                <a:gd name="T19" fmla="*/ 341 h 1333"/>
                <a:gd name="T20" fmla="*/ 311 w 567"/>
                <a:gd name="T21" fmla="*/ 397 h 1333"/>
                <a:gd name="T22" fmla="*/ 283 w 567"/>
                <a:gd name="T23" fmla="*/ 426 h 1333"/>
                <a:gd name="T24" fmla="*/ 311 w 567"/>
                <a:gd name="T25" fmla="*/ 482 h 1333"/>
                <a:gd name="T26" fmla="*/ 255 w 567"/>
                <a:gd name="T27" fmla="*/ 511 h 1333"/>
                <a:gd name="T28" fmla="*/ 198 w 567"/>
                <a:gd name="T29" fmla="*/ 596 h 1333"/>
                <a:gd name="T30" fmla="*/ 170 w 567"/>
                <a:gd name="T31" fmla="*/ 596 h 1333"/>
                <a:gd name="T32" fmla="*/ 170 w 567"/>
                <a:gd name="T33" fmla="*/ 624 h 1333"/>
                <a:gd name="T34" fmla="*/ 113 w 567"/>
                <a:gd name="T35" fmla="*/ 681 h 1333"/>
                <a:gd name="T36" fmla="*/ 113 w 567"/>
                <a:gd name="T37" fmla="*/ 709 h 1333"/>
                <a:gd name="T38" fmla="*/ 85 w 567"/>
                <a:gd name="T39" fmla="*/ 737 h 1333"/>
                <a:gd name="T40" fmla="*/ 85 w 567"/>
                <a:gd name="T41" fmla="*/ 766 h 1333"/>
                <a:gd name="T42" fmla="*/ 56 w 567"/>
                <a:gd name="T43" fmla="*/ 794 h 1333"/>
                <a:gd name="T44" fmla="*/ 0 w 567"/>
                <a:gd name="T45" fmla="*/ 879 h 1333"/>
                <a:gd name="T46" fmla="*/ 0 w 567"/>
                <a:gd name="T47" fmla="*/ 908 h 1333"/>
                <a:gd name="T48" fmla="*/ 56 w 567"/>
                <a:gd name="T49" fmla="*/ 936 h 1333"/>
                <a:gd name="T50" fmla="*/ 85 w 567"/>
                <a:gd name="T51" fmla="*/ 936 h 1333"/>
                <a:gd name="T52" fmla="*/ 85 w 567"/>
                <a:gd name="T53" fmla="*/ 1021 h 1333"/>
                <a:gd name="T54" fmla="*/ 141 w 567"/>
                <a:gd name="T55" fmla="*/ 1106 h 1333"/>
                <a:gd name="T56" fmla="*/ 113 w 567"/>
                <a:gd name="T57" fmla="*/ 1276 h 1333"/>
                <a:gd name="T58" fmla="*/ 255 w 567"/>
                <a:gd name="T59" fmla="*/ 1333 h 1333"/>
                <a:gd name="T60" fmla="*/ 283 w 567"/>
                <a:gd name="T61" fmla="*/ 1248 h 1333"/>
                <a:gd name="T62" fmla="*/ 340 w 567"/>
                <a:gd name="T63" fmla="*/ 1276 h 1333"/>
                <a:gd name="T64" fmla="*/ 396 w 567"/>
                <a:gd name="T65" fmla="*/ 1276 h 1333"/>
                <a:gd name="T66" fmla="*/ 453 w 567"/>
                <a:gd name="T67" fmla="*/ 1304 h 1333"/>
                <a:gd name="T68" fmla="*/ 482 w 567"/>
                <a:gd name="T69" fmla="*/ 1276 h 1333"/>
                <a:gd name="T70" fmla="*/ 482 w 567"/>
                <a:gd name="T71" fmla="*/ 1191 h 1333"/>
                <a:gd name="T72" fmla="*/ 510 w 567"/>
                <a:gd name="T73" fmla="*/ 1106 h 1333"/>
                <a:gd name="T74" fmla="*/ 538 w 567"/>
                <a:gd name="T75" fmla="*/ 1106 h 1333"/>
                <a:gd name="T76" fmla="*/ 538 w 567"/>
                <a:gd name="T77" fmla="*/ 766 h 1333"/>
                <a:gd name="T78" fmla="*/ 510 w 567"/>
                <a:gd name="T79" fmla="*/ 681 h 1333"/>
                <a:gd name="T80" fmla="*/ 538 w 567"/>
                <a:gd name="T81" fmla="*/ 227 h 1333"/>
                <a:gd name="T82" fmla="*/ 567 w 567"/>
                <a:gd name="T83" fmla="*/ 170 h 1333"/>
                <a:gd name="T84" fmla="*/ 538 w 567"/>
                <a:gd name="T85" fmla="*/ 142 h 1333"/>
                <a:gd name="T86" fmla="*/ 538 w 567"/>
                <a:gd name="T87" fmla="*/ 57 h 1333"/>
                <a:gd name="T88" fmla="*/ 538 w 567"/>
                <a:gd name="T89" fmla="*/ 0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7" h="1333">
                  <a:moveTo>
                    <a:pt x="538" y="0"/>
                  </a:moveTo>
                  <a:lnTo>
                    <a:pt x="482" y="57"/>
                  </a:lnTo>
                  <a:lnTo>
                    <a:pt x="453" y="114"/>
                  </a:lnTo>
                  <a:lnTo>
                    <a:pt x="396" y="142"/>
                  </a:lnTo>
                  <a:lnTo>
                    <a:pt x="368" y="142"/>
                  </a:lnTo>
                  <a:lnTo>
                    <a:pt x="425" y="199"/>
                  </a:lnTo>
                  <a:lnTo>
                    <a:pt x="396" y="199"/>
                  </a:lnTo>
                  <a:lnTo>
                    <a:pt x="368" y="284"/>
                  </a:lnTo>
                  <a:lnTo>
                    <a:pt x="368" y="341"/>
                  </a:lnTo>
                  <a:lnTo>
                    <a:pt x="311" y="341"/>
                  </a:lnTo>
                  <a:lnTo>
                    <a:pt x="311" y="397"/>
                  </a:lnTo>
                  <a:lnTo>
                    <a:pt x="283" y="426"/>
                  </a:lnTo>
                  <a:lnTo>
                    <a:pt x="311" y="482"/>
                  </a:lnTo>
                  <a:lnTo>
                    <a:pt x="255" y="511"/>
                  </a:lnTo>
                  <a:lnTo>
                    <a:pt x="198" y="596"/>
                  </a:lnTo>
                  <a:lnTo>
                    <a:pt x="170" y="596"/>
                  </a:lnTo>
                  <a:lnTo>
                    <a:pt x="170" y="624"/>
                  </a:lnTo>
                  <a:lnTo>
                    <a:pt x="113" y="681"/>
                  </a:lnTo>
                  <a:lnTo>
                    <a:pt x="113" y="709"/>
                  </a:lnTo>
                  <a:lnTo>
                    <a:pt x="85" y="737"/>
                  </a:lnTo>
                  <a:lnTo>
                    <a:pt x="85" y="766"/>
                  </a:lnTo>
                  <a:lnTo>
                    <a:pt x="56" y="794"/>
                  </a:lnTo>
                  <a:lnTo>
                    <a:pt x="0" y="879"/>
                  </a:lnTo>
                  <a:lnTo>
                    <a:pt x="0" y="908"/>
                  </a:lnTo>
                  <a:lnTo>
                    <a:pt x="56" y="936"/>
                  </a:lnTo>
                  <a:lnTo>
                    <a:pt x="85" y="936"/>
                  </a:lnTo>
                  <a:lnTo>
                    <a:pt x="85" y="1021"/>
                  </a:lnTo>
                  <a:lnTo>
                    <a:pt x="141" y="1106"/>
                  </a:lnTo>
                  <a:lnTo>
                    <a:pt x="113" y="1276"/>
                  </a:lnTo>
                  <a:lnTo>
                    <a:pt x="255" y="1333"/>
                  </a:lnTo>
                  <a:lnTo>
                    <a:pt x="283" y="1248"/>
                  </a:lnTo>
                  <a:lnTo>
                    <a:pt x="340" y="1276"/>
                  </a:lnTo>
                  <a:lnTo>
                    <a:pt x="396" y="1276"/>
                  </a:lnTo>
                  <a:lnTo>
                    <a:pt x="453" y="1304"/>
                  </a:lnTo>
                  <a:lnTo>
                    <a:pt x="482" y="1276"/>
                  </a:lnTo>
                  <a:lnTo>
                    <a:pt x="482" y="1191"/>
                  </a:lnTo>
                  <a:lnTo>
                    <a:pt x="510" y="1106"/>
                  </a:lnTo>
                  <a:lnTo>
                    <a:pt x="538" y="1106"/>
                  </a:lnTo>
                  <a:lnTo>
                    <a:pt x="538" y="766"/>
                  </a:lnTo>
                  <a:lnTo>
                    <a:pt x="510" y="681"/>
                  </a:lnTo>
                  <a:lnTo>
                    <a:pt x="538" y="227"/>
                  </a:lnTo>
                  <a:lnTo>
                    <a:pt x="567" y="170"/>
                  </a:lnTo>
                  <a:lnTo>
                    <a:pt x="538" y="142"/>
                  </a:lnTo>
                  <a:lnTo>
                    <a:pt x="538" y="57"/>
                  </a:lnTo>
                  <a:lnTo>
                    <a:pt x="53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5" name="Freeform 941">
              <a:extLst>
                <a:ext uri="{FF2B5EF4-FFF2-40B4-BE49-F238E27FC236}">
                  <a16:creationId xmlns:a16="http://schemas.microsoft.com/office/drawing/2014/main" id="{1A1F1964-4B76-4671-84E1-D13EEFFA2B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5" y="3024"/>
              <a:ext cx="425" cy="992"/>
            </a:xfrm>
            <a:custGeom>
              <a:avLst/>
              <a:gdLst>
                <a:gd name="T0" fmla="*/ 425 w 425"/>
                <a:gd name="T1" fmla="*/ 936 h 992"/>
                <a:gd name="T2" fmla="*/ 255 w 425"/>
                <a:gd name="T3" fmla="*/ 964 h 992"/>
                <a:gd name="T4" fmla="*/ 198 w 425"/>
                <a:gd name="T5" fmla="*/ 936 h 992"/>
                <a:gd name="T6" fmla="*/ 170 w 425"/>
                <a:gd name="T7" fmla="*/ 964 h 992"/>
                <a:gd name="T8" fmla="*/ 113 w 425"/>
                <a:gd name="T9" fmla="*/ 992 h 992"/>
                <a:gd name="T10" fmla="*/ 85 w 425"/>
                <a:gd name="T11" fmla="*/ 907 h 992"/>
                <a:gd name="T12" fmla="*/ 113 w 425"/>
                <a:gd name="T13" fmla="*/ 850 h 992"/>
                <a:gd name="T14" fmla="*/ 56 w 425"/>
                <a:gd name="T15" fmla="*/ 850 h 992"/>
                <a:gd name="T16" fmla="*/ 56 w 425"/>
                <a:gd name="T17" fmla="*/ 794 h 992"/>
                <a:gd name="T18" fmla="*/ 85 w 425"/>
                <a:gd name="T19" fmla="*/ 765 h 992"/>
                <a:gd name="T20" fmla="*/ 0 w 425"/>
                <a:gd name="T21" fmla="*/ 765 h 992"/>
                <a:gd name="T22" fmla="*/ 56 w 425"/>
                <a:gd name="T23" fmla="*/ 709 h 992"/>
                <a:gd name="T24" fmla="*/ 141 w 425"/>
                <a:gd name="T25" fmla="*/ 737 h 992"/>
                <a:gd name="T26" fmla="*/ 170 w 425"/>
                <a:gd name="T27" fmla="*/ 539 h 992"/>
                <a:gd name="T28" fmla="*/ 141 w 425"/>
                <a:gd name="T29" fmla="*/ 482 h 992"/>
                <a:gd name="T30" fmla="*/ 141 w 425"/>
                <a:gd name="T31" fmla="*/ 340 h 992"/>
                <a:gd name="T32" fmla="*/ 198 w 425"/>
                <a:gd name="T33" fmla="*/ 198 h 992"/>
                <a:gd name="T34" fmla="*/ 227 w 425"/>
                <a:gd name="T35" fmla="*/ 170 h 992"/>
                <a:gd name="T36" fmla="*/ 227 w 425"/>
                <a:gd name="T37" fmla="*/ 85 h 992"/>
                <a:gd name="T38" fmla="*/ 255 w 425"/>
                <a:gd name="T39" fmla="*/ 0 h 992"/>
                <a:gd name="T40" fmla="*/ 283 w 425"/>
                <a:gd name="T41" fmla="*/ 0 h 992"/>
                <a:gd name="T42" fmla="*/ 312 w 425"/>
                <a:gd name="T43" fmla="*/ 397 h 992"/>
                <a:gd name="T44" fmla="*/ 397 w 425"/>
                <a:gd name="T45" fmla="*/ 737 h 992"/>
                <a:gd name="T46" fmla="*/ 425 w 425"/>
                <a:gd name="T47" fmla="*/ 936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25" h="992">
                  <a:moveTo>
                    <a:pt x="425" y="936"/>
                  </a:moveTo>
                  <a:lnTo>
                    <a:pt x="255" y="964"/>
                  </a:lnTo>
                  <a:lnTo>
                    <a:pt x="198" y="936"/>
                  </a:lnTo>
                  <a:lnTo>
                    <a:pt x="170" y="964"/>
                  </a:lnTo>
                  <a:lnTo>
                    <a:pt x="113" y="992"/>
                  </a:lnTo>
                  <a:lnTo>
                    <a:pt x="85" y="907"/>
                  </a:lnTo>
                  <a:lnTo>
                    <a:pt x="113" y="850"/>
                  </a:lnTo>
                  <a:lnTo>
                    <a:pt x="56" y="850"/>
                  </a:lnTo>
                  <a:lnTo>
                    <a:pt x="56" y="794"/>
                  </a:lnTo>
                  <a:lnTo>
                    <a:pt x="85" y="765"/>
                  </a:lnTo>
                  <a:lnTo>
                    <a:pt x="0" y="765"/>
                  </a:lnTo>
                  <a:lnTo>
                    <a:pt x="56" y="709"/>
                  </a:lnTo>
                  <a:lnTo>
                    <a:pt x="141" y="737"/>
                  </a:lnTo>
                  <a:lnTo>
                    <a:pt x="170" y="539"/>
                  </a:lnTo>
                  <a:lnTo>
                    <a:pt x="141" y="482"/>
                  </a:lnTo>
                  <a:lnTo>
                    <a:pt x="141" y="340"/>
                  </a:lnTo>
                  <a:lnTo>
                    <a:pt x="198" y="198"/>
                  </a:lnTo>
                  <a:lnTo>
                    <a:pt x="227" y="170"/>
                  </a:lnTo>
                  <a:lnTo>
                    <a:pt x="227" y="85"/>
                  </a:lnTo>
                  <a:lnTo>
                    <a:pt x="255" y="0"/>
                  </a:lnTo>
                  <a:lnTo>
                    <a:pt x="283" y="0"/>
                  </a:lnTo>
                  <a:lnTo>
                    <a:pt x="312" y="397"/>
                  </a:lnTo>
                  <a:lnTo>
                    <a:pt x="397" y="737"/>
                  </a:lnTo>
                  <a:lnTo>
                    <a:pt x="425" y="93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6" name="Freeform 942">
              <a:extLst>
                <a:ext uri="{FF2B5EF4-FFF2-40B4-BE49-F238E27FC236}">
                  <a16:creationId xmlns:a16="http://schemas.microsoft.com/office/drawing/2014/main" id="{5012BE13-35D4-4E06-8EAB-F919494724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6" y="5150"/>
              <a:ext cx="793" cy="794"/>
            </a:xfrm>
            <a:custGeom>
              <a:avLst/>
              <a:gdLst>
                <a:gd name="T0" fmla="*/ 538 w 793"/>
                <a:gd name="T1" fmla="*/ 511 h 794"/>
                <a:gd name="T2" fmla="*/ 652 w 793"/>
                <a:gd name="T3" fmla="*/ 454 h 794"/>
                <a:gd name="T4" fmla="*/ 652 w 793"/>
                <a:gd name="T5" fmla="*/ 425 h 794"/>
                <a:gd name="T6" fmla="*/ 708 w 793"/>
                <a:gd name="T7" fmla="*/ 425 h 794"/>
                <a:gd name="T8" fmla="*/ 737 w 793"/>
                <a:gd name="T9" fmla="*/ 369 h 794"/>
                <a:gd name="T10" fmla="*/ 765 w 793"/>
                <a:gd name="T11" fmla="*/ 340 h 794"/>
                <a:gd name="T12" fmla="*/ 765 w 793"/>
                <a:gd name="T13" fmla="*/ 312 h 794"/>
                <a:gd name="T14" fmla="*/ 793 w 793"/>
                <a:gd name="T15" fmla="*/ 284 h 794"/>
                <a:gd name="T16" fmla="*/ 793 w 793"/>
                <a:gd name="T17" fmla="*/ 170 h 794"/>
                <a:gd name="T18" fmla="*/ 737 w 793"/>
                <a:gd name="T19" fmla="*/ 170 h 794"/>
                <a:gd name="T20" fmla="*/ 737 w 793"/>
                <a:gd name="T21" fmla="*/ 142 h 794"/>
                <a:gd name="T22" fmla="*/ 680 w 793"/>
                <a:gd name="T23" fmla="*/ 142 h 794"/>
                <a:gd name="T24" fmla="*/ 567 w 793"/>
                <a:gd name="T25" fmla="*/ 85 h 794"/>
                <a:gd name="T26" fmla="*/ 368 w 793"/>
                <a:gd name="T27" fmla="*/ 114 h 794"/>
                <a:gd name="T28" fmla="*/ 312 w 793"/>
                <a:gd name="T29" fmla="*/ 57 h 794"/>
                <a:gd name="T30" fmla="*/ 226 w 793"/>
                <a:gd name="T31" fmla="*/ 57 h 794"/>
                <a:gd name="T32" fmla="*/ 198 w 793"/>
                <a:gd name="T33" fmla="*/ 29 h 794"/>
                <a:gd name="T34" fmla="*/ 141 w 793"/>
                <a:gd name="T35" fmla="*/ 0 h 794"/>
                <a:gd name="T36" fmla="*/ 198 w 793"/>
                <a:gd name="T37" fmla="*/ 227 h 794"/>
                <a:gd name="T38" fmla="*/ 141 w 793"/>
                <a:gd name="T39" fmla="*/ 227 h 794"/>
                <a:gd name="T40" fmla="*/ 85 w 793"/>
                <a:gd name="T41" fmla="*/ 199 h 794"/>
                <a:gd name="T42" fmla="*/ 56 w 793"/>
                <a:gd name="T43" fmla="*/ 227 h 794"/>
                <a:gd name="T44" fmla="*/ 85 w 793"/>
                <a:gd name="T45" fmla="*/ 284 h 794"/>
                <a:gd name="T46" fmla="*/ 56 w 793"/>
                <a:gd name="T47" fmla="*/ 397 h 794"/>
                <a:gd name="T48" fmla="*/ 0 w 793"/>
                <a:gd name="T49" fmla="*/ 425 h 794"/>
                <a:gd name="T50" fmla="*/ 0 w 793"/>
                <a:gd name="T51" fmla="*/ 482 h 794"/>
                <a:gd name="T52" fmla="*/ 56 w 793"/>
                <a:gd name="T53" fmla="*/ 511 h 794"/>
                <a:gd name="T54" fmla="*/ 28 w 793"/>
                <a:gd name="T55" fmla="*/ 596 h 794"/>
                <a:gd name="T56" fmla="*/ 113 w 793"/>
                <a:gd name="T57" fmla="*/ 766 h 794"/>
                <a:gd name="T58" fmla="*/ 226 w 793"/>
                <a:gd name="T59" fmla="*/ 794 h 794"/>
                <a:gd name="T60" fmla="*/ 283 w 793"/>
                <a:gd name="T61" fmla="*/ 794 h 794"/>
                <a:gd name="T62" fmla="*/ 283 w 793"/>
                <a:gd name="T63" fmla="*/ 766 h 794"/>
                <a:gd name="T64" fmla="*/ 340 w 793"/>
                <a:gd name="T65" fmla="*/ 709 h 794"/>
                <a:gd name="T66" fmla="*/ 397 w 793"/>
                <a:gd name="T67" fmla="*/ 709 h 794"/>
                <a:gd name="T68" fmla="*/ 453 w 793"/>
                <a:gd name="T69" fmla="*/ 624 h 794"/>
                <a:gd name="T70" fmla="*/ 538 w 793"/>
                <a:gd name="T71" fmla="*/ 624 h 794"/>
                <a:gd name="T72" fmla="*/ 567 w 793"/>
                <a:gd name="T73" fmla="*/ 596 h 794"/>
                <a:gd name="T74" fmla="*/ 538 w 793"/>
                <a:gd name="T75" fmla="*/ 511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3" h="794">
                  <a:moveTo>
                    <a:pt x="538" y="511"/>
                  </a:moveTo>
                  <a:lnTo>
                    <a:pt x="652" y="454"/>
                  </a:lnTo>
                  <a:lnTo>
                    <a:pt x="652" y="425"/>
                  </a:lnTo>
                  <a:lnTo>
                    <a:pt x="708" y="425"/>
                  </a:lnTo>
                  <a:lnTo>
                    <a:pt x="737" y="369"/>
                  </a:lnTo>
                  <a:lnTo>
                    <a:pt x="765" y="340"/>
                  </a:lnTo>
                  <a:lnTo>
                    <a:pt x="765" y="312"/>
                  </a:lnTo>
                  <a:lnTo>
                    <a:pt x="793" y="284"/>
                  </a:lnTo>
                  <a:lnTo>
                    <a:pt x="793" y="170"/>
                  </a:lnTo>
                  <a:lnTo>
                    <a:pt x="737" y="170"/>
                  </a:lnTo>
                  <a:lnTo>
                    <a:pt x="737" y="142"/>
                  </a:lnTo>
                  <a:lnTo>
                    <a:pt x="680" y="142"/>
                  </a:lnTo>
                  <a:lnTo>
                    <a:pt x="567" y="85"/>
                  </a:lnTo>
                  <a:lnTo>
                    <a:pt x="368" y="114"/>
                  </a:lnTo>
                  <a:lnTo>
                    <a:pt x="312" y="57"/>
                  </a:lnTo>
                  <a:lnTo>
                    <a:pt x="226" y="57"/>
                  </a:lnTo>
                  <a:lnTo>
                    <a:pt x="198" y="29"/>
                  </a:lnTo>
                  <a:lnTo>
                    <a:pt x="141" y="0"/>
                  </a:lnTo>
                  <a:lnTo>
                    <a:pt x="198" y="227"/>
                  </a:lnTo>
                  <a:lnTo>
                    <a:pt x="141" y="227"/>
                  </a:lnTo>
                  <a:lnTo>
                    <a:pt x="85" y="199"/>
                  </a:lnTo>
                  <a:lnTo>
                    <a:pt x="56" y="227"/>
                  </a:lnTo>
                  <a:lnTo>
                    <a:pt x="85" y="284"/>
                  </a:lnTo>
                  <a:lnTo>
                    <a:pt x="56" y="397"/>
                  </a:lnTo>
                  <a:lnTo>
                    <a:pt x="0" y="425"/>
                  </a:lnTo>
                  <a:lnTo>
                    <a:pt x="0" y="482"/>
                  </a:lnTo>
                  <a:lnTo>
                    <a:pt x="56" y="511"/>
                  </a:lnTo>
                  <a:lnTo>
                    <a:pt x="28" y="596"/>
                  </a:lnTo>
                  <a:lnTo>
                    <a:pt x="113" y="766"/>
                  </a:lnTo>
                  <a:lnTo>
                    <a:pt x="226" y="794"/>
                  </a:lnTo>
                  <a:lnTo>
                    <a:pt x="283" y="794"/>
                  </a:lnTo>
                  <a:lnTo>
                    <a:pt x="283" y="766"/>
                  </a:lnTo>
                  <a:lnTo>
                    <a:pt x="340" y="709"/>
                  </a:lnTo>
                  <a:lnTo>
                    <a:pt x="397" y="709"/>
                  </a:lnTo>
                  <a:lnTo>
                    <a:pt x="453" y="624"/>
                  </a:lnTo>
                  <a:lnTo>
                    <a:pt x="538" y="624"/>
                  </a:lnTo>
                  <a:lnTo>
                    <a:pt x="567" y="596"/>
                  </a:lnTo>
                  <a:lnTo>
                    <a:pt x="538" y="51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8" name="Freeform 944">
              <a:extLst>
                <a:ext uri="{FF2B5EF4-FFF2-40B4-BE49-F238E27FC236}">
                  <a16:creationId xmlns:a16="http://schemas.microsoft.com/office/drawing/2014/main" id="{A64F66AA-E96C-4FEB-88BF-0A65D57600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7" y="5037"/>
              <a:ext cx="1106" cy="538"/>
            </a:xfrm>
            <a:custGeom>
              <a:avLst/>
              <a:gdLst>
                <a:gd name="T0" fmla="*/ 0 w 1106"/>
                <a:gd name="T1" fmla="*/ 113 h 538"/>
                <a:gd name="T2" fmla="*/ 57 w 1106"/>
                <a:gd name="T3" fmla="*/ 142 h 538"/>
                <a:gd name="T4" fmla="*/ 85 w 1106"/>
                <a:gd name="T5" fmla="*/ 170 h 538"/>
                <a:gd name="T6" fmla="*/ 171 w 1106"/>
                <a:gd name="T7" fmla="*/ 170 h 538"/>
                <a:gd name="T8" fmla="*/ 227 w 1106"/>
                <a:gd name="T9" fmla="*/ 227 h 538"/>
                <a:gd name="T10" fmla="*/ 426 w 1106"/>
                <a:gd name="T11" fmla="*/ 198 h 538"/>
                <a:gd name="T12" fmla="*/ 539 w 1106"/>
                <a:gd name="T13" fmla="*/ 255 h 538"/>
                <a:gd name="T14" fmla="*/ 596 w 1106"/>
                <a:gd name="T15" fmla="*/ 255 h 538"/>
                <a:gd name="T16" fmla="*/ 596 w 1106"/>
                <a:gd name="T17" fmla="*/ 283 h 538"/>
                <a:gd name="T18" fmla="*/ 652 w 1106"/>
                <a:gd name="T19" fmla="*/ 283 h 538"/>
                <a:gd name="T20" fmla="*/ 652 w 1106"/>
                <a:gd name="T21" fmla="*/ 397 h 538"/>
                <a:gd name="T22" fmla="*/ 624 w 1106"/>
                <a:gd name="T23" fmla="*/ 425 h 538"/>
                <a:gd name="T24" fmla="*/ 624 w 1106"/>
                <a:gd name="T25" fmla="*/ 453 h 538"/>
                <a:gd name="T26" fmla="*/ 596 w 1106"/>
                <a:gd name="T27" fmla="*/ 482 h 538"/>
                <a:gd name="T28" fmla="*/ 567 w 1106"/>
                <a:gd name="T29" fmla="*/ 538 h 538"/>
                <a:gd name="T30" fmla="*/ 652 w 1106"/>
                <a:gd name="T31" fmla="*/ 510 h 538"/>
                <a:gd name="T32" fmla="*/ 709 w 1106"/>
                <a:gd name="T33" fmla="*/ 510 h 538"/>
                <a:gd name="T34" fmla="*/ 964 w 1106"/>
                <a:gd name="T35" fmla="*/ 312 h 538"/>
                <a:gd name="T36" fmla="*/ 993 w 1106"/>
                <a:gd name="T37" fmla="*/ 368 h 538"/>
                <a:gd name="T38" fmla="*/ 1021 w 1106"/>
                <a:gd name="T39" fmla="*/ 340 h 538"/>
                <a:gd name="T40" fmla="*/ 1021 w 1106"/>
                <a:gd name="T41" fmla="*/ 255 h 538"/>
                <a:gd name="T42" fmla="*/ 1106 w 1106"/>
                <a:gd name="T43" fmla="*/ 227 h 538"/>
                <a:gd name="T44" fmla="*/ 1106 w 1106"/>
                <a:gd name="T45" fmla="*/ 170 h 538"/>
                <a:gd name="T46" fmla="*/ 1078 w 1106"/>
                <a:gd name="T47" fmla="*/ 142 h 538"/>
                <a:gd name="T48" fmla="*/ 1049 w 1106"/>
                <a:gd name="T49" fmla="*/ 170 h 538"/>
                <a:gd name="T50" fmla="*/ 1021 w 1106"/>
                <a:gd name="T51" fmla="*/ 113 h 538"/>
                <a:gd name="T52" fmla="*/ 964 w 1106"/>
                <a:gd name="T53" fmla="*/ 142 h 538"/>
                <a:gd name="T54" fmla="*/ 936 w 1106"/>
                <a:gd name="T55" fmla="*/ 85 h 538"/>
                <a:gd name="T56" fmla="*/ 794 w 1106"/>
                <a:gd name="T57" fmla="*/ 113 h 538"/>
                <a:gd name="T58" fmla="*/ 766 w 1106"/>
                <a:gd name="T59" fmla="*/ 57 h 538"/>
                <a:gd name="T60" fmla="*/ 738 w 1106"/>
                <a:gd name="T61" fmla="*/ 28 h 538"/>
                <a:gd name="T62" fmla="*/ 681 w 1106"/>
                <a:gd name="T63" fmla="*/ 57 h 538"/>
                <a:gd name="T64" fmla="*/ 539 w 1106"/>
                <a:gd name="T65" fmla="*/ 0 h 538"/>
                <a:gd name="T66" fmla="*/ 511 w 1106"/>
                <a:gd name="T67" fmla="*/ 57 h 538"/>
                <a:gd name="T68" fmla="*/ 454 w 1106"/>
                <a:gd name="T69" fmla="*/ 28 h 538"/>
                <a:gd name="T70" fmla="*/ 397 w 1106"/>
                <a:gd name="T71" fmla="*/ 85 h 538"/>
                <a:gd name="T72" fmla="*/ 341 w 1106"/>
                <a:gd name="T73" fmla="*/ 57 h 538"/>
                <a:gd name="T74" fmla="*/ 199 w 1106"/>
                <a:gd name="T75" fmla="*/ 85 h 538"/>
                <a:gd name="T76" fmla="*/ 171 w 1106"/>
                <a:gd name="T77" fmla="*/ 113 h 538"/>
                <a:gd name="T78" fmla="*/ 114 w 1106"/>
                <a:gd name="T79" fmla="*/ 85 h 538"/>
                <a:gd name="T80" fmla="*/ 0 w 1106"/>
                <a:gd name="T81" fmla="*/ 85 h 538"/>
                <a:gd name="T82" fmla="*/ 0 w 1106"/>
                <a:gd name="T83" fmla="*/ 113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06" h="538">
                  <a:moveTo>
                    <a:pt x="0" y="113"/>
                  </a:moveTo>
                  <a:lnTo>
                    <a:pt x="57" y="142"/>
                  </a:lnTo>
                  <a:lnTo>
                    <a:pt x="85" y="170"/>
                  </a:lnTo>
                  <a:lnTo>
                    <a:pt x="171" y="170"/>
                  </a:lnTo>
                  <a:lnTo>
                    <a:pt x="227" y="227"/>
                  </a:lnTo>
                  <a:lnTo>
                    <a:pt x="426" y="198"/>
                  </a:lnTo>
                  <a:lnTo>
                    <a:pt x="539" y="255"/>
                  </a:lnTo>
                  <a:lnTo>
                    <a:pt x="596" y="255"/>
                  </a:lnTo>
                  <a:lnTo>
                    <a:pt x="596" y="283"/>
                  </a:lnTo>
                  <a:lnTo>
                    <a:pt x="652" y="283"/>
                  </a:lnTo>
                  <a:lnTo>
                    <a:pt x="652" y="397"/>
                  </a:lnTo>
                  <a:lnTo>
                    <a:pt x="624" y="425"/>
                  </a:lnTo>
                  <a:lnTo>
                    <a:pt x="624" y="453"/>
                  </a:lnTo>
                  <a:lnTo>
                    <a:pt x="596" y="482"/>
                  </a:lnTo>
                  <a:lnTo>
                    <a:pt x="567" y="538"/>
                  </a:lnTo>
                  <a:lnTo>
                    <a:pt x="652" y="510"/>
                  </a:lnTo>
                  <a:lnTo>
                    <a:pt x="709" y="510"/>
                  </a:lnTo>
                  <a:lnTo>
                    <a:pt x="964" y="312"/>
                  </a:lnTo>
                  <a:lnTo>
                    <a:pt x="993" y="368"/>
                  </a:lnTo>
                  <a:lnTo>
                    <a:pt x="1021" y="340"/>
                  </a:lnTo>
                  <a:lnTo>
                    <a:pt x="1021" y="255"/>
                  </a:lnTo>
                  <a:lnTo>
                    <a:pt x="1106" y="227"/>
                  </a:lnTo>
                  <a:lnTo>
                    <a:pt x="1106" y="170"/>
                  </a:lnTo>
                  <a:lnTo>
                    <a:pt x="1078" y="142"/>
                  </a:lnTo>
                  <a:lnTo>
                    <a:pt x="1049" y="170"/>
                  </a:lnTo>
                  <a:lnTo>
                    <a:pt x="1021" y="113"/>
                  </a:lnTo>
                  <a:lnTo>
                    <a:pt x="964" y="142"/>
                  </a:lnTo>
                  <a:lnTo>
                    <a:pt x="936" y="85"/>
                  </a:lnTo>
                  <a:lnTo>
                    <a:pt x="794" y="113"/>
                  </a:lnTo>
                  <a:lnTo>
                    <a:pt x="766" y="57"/>
                  </a:lnTo>
                  <a:lnTo>
                    <a:pt x="738" y="28"/>
                  </a:lnTo>
                  <a:lnTo>
                    <a:pt x="681" y="57"/>
                  </a:lnTo>
                  <a:lnTo>
                    <a:pt x="539" y="0"/>
                  </a:lnTo>
                  <a:lnTo>
                    <a:pt x="511" y="57"/>
                  </a:lnTo>
                  <a:lnTo>
                    <a:pt x="454" y="28"/>
                  </a:lnTo>
                  <a:lnTo>
                    <a:pt x="397" y="85"/>
                  </a:lnTo>
                  <a:lnTo>
                    <a:pt x="341" y="57"/>
                  </a:lnTo>
                  <a:lnTo>
                    <a:pt x="199" y="85"/>
                  </a:lnTo>
                  <a:lnTo>
                    <a:pt x="171" y="113"/>
                  </a:lnTo>
                  <a:lnTo>
                    <a:pt x="114" y="85"/>
                  </a:lnTo>
                  <a:lnTo>
                    <a:pt x="0" y="85"/>
                  </a:lnTo>
                  <a:lnTo>
                    <a:pt x="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9" name="Freeform 945">
              <a:extLst>
                <a:ext uri="{FF2B5EF4-FFF2-40B4-BE49-F238E27FC236}">
                  <a16:creationId xmlns:a16="http://schemas.microsoft.com/office/drawing/2014/main" id="{9010B70F-0CD1-44D9-ABD0-D612E9087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7" y="4725"/>
              <a:ext cx="851" cy="425"/>
            </a:xfrm>
            <a:custGeom>
              <a:avLst/>
              <a:gdLst>
                <a:gd name="T0" fmla="*/ 0 w 851"/>
                <a:gd name="T1" fmla="*/ 397 h 425"/>
                <a:gd name="T2" fmla="*/ 0 w 851"/>
                <a:gd name="T3" fmla="*/ 312 h 425"/>
                <a:gd name="T4" fmla="*/ 57 w 851"/>
                <a:gd name="T5" fmla="*/ 255 h 425"/>
                <a:gd name="T6" fmla="*/ 85 w 851"/>
                <a:gd name="T7" fmla="*/ 170 h 425"/>
                <a:gd name="T8" fmla="*/ 171 w 851"/>
                <a:gd name="T9" fmla="*/ 85 h 425"/>
                <a:gd name="T10" fmla="*/ 256 w 851"/>
                <a:gd name="T11" fmla="*/ 85 h 425"/>
                <a:gd name="T12" fmla="*/ 341 w 851"/>
                <a:gd name="T13" fmla="*/ 0 h 425"/>
                <a:gd name="T14" fmla="*/ 397 w 851"/>
                <a:gd name="T15" fmla="*/ 28 h 425"/>
                <a:gd name="T16" fmla="*/ 426 w 851"/>
                <a:gd name="T17" fmla="*/ 0 h 425"/>
                <a:gd name="T18" fmla="*/ 539 w 851"/>
                <a:gd name="T19" fmla="*/ 0 h 425"/>
                <a:gd name="T20" fmla="*/ 624 w 851"/>
                <a:gd name="T21" fmla="*/ 28 h 425"/>
                <a:gd name="T22" fmla="*/ 681 w 851"/>
                <a:gd name="T23" fmla="*/ 85 h 425"/>
                <a:gd name="T24" fmla="*/ 681 w 851"/>
                <a:gd name="T25" fmla="*/ 170 h 425"/>
                <a:gd name="T26" fmla="*/ 794 w 851"/>
                <a:gd name="T27" fmla="*/ 170 h 425"/>
                <a:gd name="T28" fmla="*/ 851 w 851"/>
                <a:gd name="T29" fmla="*/ 227 h 425"/>
                <a:gd name="T30" fmla="*/ 823 w 851"/>
                <a:gd name="T31" fmla="*/ 255 h 425"/>
                <a:gd name="T32" fmla="*/ 851 w 851"/>
                <a:gd name="T33" fmla="*/ 340 h 425"/>
                <a:gd name="T34" fmla="*/ 766 w 851"/>
                <a:gd name="T35" fmla="*/ 369 h 425"/>
                <a:gd name="T36" fmla="*/ 738 w 851"/>
                <a:gd name="T37" fmla="*/ 340 h 425"/>
                <a:gd name="T38" fmla="*/ 681 w 851"/>
                <a:gd name="T39" fmla="*/ 369 h 425"/>
                <a:gd name="T40" fmla="*/ 539 w 851"/>
                <a:gd name="T41" fmla="*/ 312 h 425"/>
                <a:gd name="T42" fmla="*/ 511 w 851"/>
                <a:gd name="T43" fmla="*/ 369 h 425"/>
                <a:gd name="T44" fmla="*/ 454 w 851"/>
                <a:gd name="T45" fmla="*/ 340 h 425"/>
                <a:gd name="T46" fmla="*/ 397 w 851"/>
                <a:gd name="T47" fmla="*/ 397 h 425"/>
                <a:gd name="T48" fmla="*/ 341 w 851"/>
                <a:gd name="T49" fmla="*/ 369 h 425"/>
                <a:gd name="T50" fmla="*/ 199 w 851"/>
                <a:gd name="T51" fmla="*/ 397 h 425"/>
                <a:gd name="T52" fmla="*/ 171 w 851"/>
                <a:gd name="T53" fmla="*/ 425 h 425"/>
                <a:gd name="T54" fmla="*/ 114 w 851"/>
                <a:gd name="T55" fmla="*/ 397 h 425"/>
                <a:gd name="T56" fmla="*/ 0 w 851"/>
                <a:gd name="T57" fmla="*/ 39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1" h="425">
                  <a:moveTo>
                    <a:pt x="0" y="397"/>
                  </a:moveTo>
                  <a:lnTo>
                    <a:pt x="0" y="312"/>
                  </a:lnTo>
                  <a:lnTo>
                    <a:pt x="57" y="255"/>
                  </a:lnTo>
                  <a:lnTo>
                    <a:pt x="85" y="170"/>
                  </a:lnTo>
                  <a:lnTo>
                    <a:pt x="171" y="85"/>
                  </a:lnTo>
                  <a:lnTo>
                    <a:pt x="256" y="85"/>
                  </a:lnTo>
                  <a:lnTo>
                    <a:pt x="341" y="0"/>
                  </a:lnTo>
                  <a:lnTo>
                    <a:pt x="397" y="28"/>
                  </a:lnTo>
                  <a:lnTo>
                    <a:pt x="426" y="0"/>
                  </a:lnTo>
                  <a:lnTo>
                    <a:pt x="539" y="0"/>
                  </a:lnTo>
                  <a:lnTo>
                    <a:pt x="624" y="28"/>
                  </a:lnTo>
                  <a:lnTo>
                    <a:pt x="681" y="85"/>
                  </a:lnTo>
                  <a:lnTo>
                    <a:pt x="681" y="170"/>
                  </a:lnTo>
                  <a:lnTo>
                    <a:pt x="794" y="170"/>
                  </a:lnTo>
                  <a:lnTo>
                    <a:pt x="851" y="227"/>
                  </a:lnTo>
                  <a:lnTo>
                    <a:pt x="823" y="255"/>
                  </a:lnTo>
                  <a:lnTo>
                    <a:pt x="851" y="340"/>
                  </a:lnTo>
                  <a:lnTo>
                    <a:pt x="766" y="369"/>
                  </a:lnTo>
                  <a:lnTo>
                    <a:pt x="738" y="340"/>
                  </a:lnTo>
                  <a:lnTo>
                    <a:pt x="681" y="369"/>
                  </a:lnTo>
                  <a:lnTo>
                    <a:pt x="539" y="312"/>
                  </a:lnTo>
                  <a:lnTo>
                    <a:pt x="511" y="369"/>
                  </a:lnTo>
                  <a:lnTo>
                    <a:pt x="454" y="340"/>
                  </a:lnTo>
                  <a:lnTo>
                    <a:pt x="397" y="397"/>
                  </a:lnTo>
                  <a:lnTo>
                    <a:pt x="341" y="369"/>
                  </a:lnTo>
                  <a:lnTo>
                    <a:pt x="199" y="397"/>
                  </a:lnTo>
                  <a:lnTo>
                    <a:pt x="171" y="425"/>
                  </a:lnTo>
                  <a:lnTo>
                    <a:pt x="114" y="397"/>
                  </a:lnTo>
                  <a:lnTo>
                    <a:pt x="0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0" name="Freeform 946">
              <a:extLst>
                <a:ext uri="{FF2B5EF4-FFF2-40B4-BE49-F238E27FC236}">
                  <a16:creationId xmlns:a16="http://schemas.microsoft.com/office/drawing/2014/main" id="{1FEE0462-4293-4326-91FF-E66AEFF8F0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4697"/>
              <a:ext cx="794" cy="765"/>
            </a:xfrm>
            <a:custGeom>
              <a:avLst/>
              <a:gdLst>
                <a:gd name="T0" fmla="*/ 85 w 794"/>
                <a:gd name="T1" fmla="*/ 368 h 765"/>
                <a:gd name="T2" fmla="*/ 0 w 794"/>
                <a:gd name="T3" fmla="*/ 397 h 765"/>
                <a:gd name="T4" fmla="*/ 28 w 794"/>
                <a:gd name="T5" fmla="*/ 453 h 765"/>
                <a:gd name="T6" fmla="*/ 170 w 794"/>
                <a:gd name="T7" fmla="*/ 425 h 765"/>
                <a:gd name="T8" fmla="*/ 198 w 794"/>
                <a:gd name="T9" fmla="*/ 482 h 765"/>
                <a:gd name="T10" fmla="*/ 255 w 794"/>
                <a:gd name="T11" fmla="*/ 453 h 765"/>
                <a:gd name="T12" fmla="*/ 283 w 794"/>
                <a:gd name="T13" fmla="*/ 510 h 765"/>
                <a:gd name="T14" fmla="*/ 312 w 794"/>
                <a:gd name="T15" fmla="*/ 482 h 765"/>
                <a:gd name="T16" fmla="*/ 340 w 794"/>
                <a:gd name="T17" fmla="*/ 510 h 765"/>
                <a:gd name="T18" fmla="*/ 340 w 794"/>
                <a:gd name="T19" fmla="*/ 567 h 765"/>
                <a:gd name="T20" fmla="*/ 397 w 794"/>
                <a:gd name="T21" fmla="*/ 623 h 765"/>
                <a:gd name="T22" fmla="*/ 397 w 794"/>
                <a:gd name="T23" fmla="*/ 680 h 765"/>
                <a:gd name="T24" fmla="*/ 453 w 794"/>
                <a:gd name="T25" fmla="*/ 708 h 765"/>
                <a:gd name="T26" fmla="*/ 453 w 794"/>
                <a:gd name="T27" fmla="*/ 765 h 765"/>
                <a:gd name="T28" fmla="*/ 510 w 794"/>
                <a:gd name="T29" fmla="*/ 708 h 765"/>
                <a:gd name="T30" fmla="*/ 539 w 794"/>
                <a:gd name="T31" fmla="*/ 708 h 765"/>
                <a:gd name="T32" fmla="*/ 567 w 794"/>
                <a:gd name="T33" fmla="*/ 680 h 765"/>
                <a:gd name="T34" fmla="*/ 595 w 794"/>
                <a:gd name="T35" fmla="*/ 623 h 765"/>
                <a:gd name="T36" fmla="*/ 539 w 794"/>
                <a:gd name="T37" fmla="*/ 623 h 765"/>
                <a:gd name="T38" fmla="*/ 567 w 794"/>
                <a:gd name="T39" fmla="*/ 567 h 765"/>
                <a:gd name="T40" fmla="*/ 510 w 794"/>
                <a:gd name="T41" fmla="*/ 538 h 765"/>
                <a:gd name="T42" fmla="*/ 567 w 794"/>
                <a:gd name="T43" fmla="*/ 538 h 765"/>
                <a:gd name="T44" fmla="*/ 567 w 794"/>
                <a:gd name="T45" fmla="*/ 453 h 765"/>
                <a:gd name="T46" fmla="*/ 595 w 794"/>
                <a:gd name="T47" fmla="*/ 453 h 765"/>
                <a:gd name="T48" fmla="*/ 567 w 794"/>
                <a:gd name="T49" fmla="*/ 397 h 765"/>
                <a:gd name="T50" fmla="*/ 624 w 794"/>
                <a:gd name="T51" fmla="*/ 368 h 765"/>
                <a:gd name="T52" fmla="*/ 595 w 794"/>
                <a:gd name="T53" fmla="*/ 340 h 765"/>
                <a:gd name="T54" fmla="*/ 765 w 794"/>
                <a:gd name="T55" fmla="*/ 311 h 765"/>
                <a:gd name="T56" fmla="*/ 794 w 794"/>
                <a:gd name="T57" fmla="*/ 226 h 765"/>
                <a:gd name="T58" fmla="*/ 709 w 794"/>
                <a:gd name="T59" fmla="*/ 198 h 765"/>
                <a:gd name="T60" fmla="*/ 680 w 794"/>
                <a:gd name="T61" fmla="*/ 113 h 765"/>
                <a:gd name="T62" fmla="*/ 652 w 794"/>
                <a:gd name="T63" fmla="*/ 141 h 765"/>
                <a:gd name="T64" fmla="*/ 595 w 794"/>
                <a:gd name="T65" fmla="*/ 113 h 765"/>
                <a:gd name="T66" fmla="*/ 595 w 794"/>
                <a:gd name="T67" fmla="*/ 56 h 765"/>
                <a:gd name="T68" fmla="*/ 539 w 794"/>
                <a:gd name="T69" fmla="*/ 56 h 765"/>
                <a:gd name="T70" fmla="*/ 539 w 794"/>
                <a:gd name="T71" fmla="*/ 0 h 765"/>
                <a:gd name="T72" fmla="*/ 482 w 794"/>
                <a:gd name="T73" fmla="*/ 28 h 765"/>
                <a:gd name="T74" fmla="*/ 368 w 794"/>
                <a:gd name="T75" fmla="*/ 113 h 765"/>
                <a:gd name="T76" fmla="*/ 368 w 794"/>
                <a:gd name="T77" fmla="*/ 141 h 765"/>
                <a:gd name="T78" fmla="*/ 227 w 794"/>
                <a:gd name="T79" fmla="*/ 255 h 765"/>
                <a:gd name="T80" fmla="*/ 283 w 794"/>
                <a:gd name="T81" fmla="*/ 311 h 765"/>
                <a:gd name="T82" fmla="*/ 255 w 794"/>
                <a:gd name="T83" fmla="*/ 340 h 765"/>
                <a:gd name="T84" fmla="*/ 198 w 794"/>
                <a:gd name="T85" fmla="*/ 283 h 765"/>
                <a:gd name="T86" fmla="*/ 85 w 794"/>
                <a:gd name="T87" fmla="*/ 368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94" h="765">
                  <a:moveTo>
                    <a:pt x="85" y="368"/>
                  </a:moveTo>
                  <a:lnTo>
                    <a:pt x="0" y="397"/>
                  </a:lnTo>
                  <a:lnTo>
                    <a:pt x="28" y="453"/>
                  </a:lnTo>
                  <a:lnTo>
                    <a:pt x="170" y="425"/>
                  </a:lnTo>
                  <a:lnTo>
                    <a:pt x="198" y="482"/>
                  </a:lnTo>
                  <a:lnTo>
                    <a:pt x="255" y="453"/>
                  </a:lnTo>
                  <a:lnTo>
                    <a:pt x="283" y="510"/>
                  </a:lnTo>
                  <a:lnTo>
                    <a:pt x="312" y="482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397" y="623"/>
                  </a:lnTo>
                  <a:lnTo>
                    <a:pt x="397" y="680"/>
                  </a:lnTo>
                  <a:lnTo>
                    <a:pt x="453" y="708"/>
                  </a:lnTo>
                  <a:lnTo>
                    <a:pt x="453" y="765"/>
                  </a:lnTo>
                  <a:lnTo>
                    <a:pt x="510" y="708"/>
                  </a:lnTo>
                  <a:lnTo>
                    <a:pt x="539" y="708"/>
                  </a:lnTo>
                  <a:lnTo>
                    <a:pt x="567" y="680"/>
                  </a:lnTo>
                  <a:lnTo>
                    <a:pt x="595" y="623"/>
                  </a:lnTo>
                  <a:lnTo>
                    <a:pt x="539" y="623"/>
                  </a:lnTo>
                  <a:lnTo>
                    <a:pt x="567" y="567"/>
                  </a:lnTo>
                  <a:lnTo>
                    <a:pt x="510" y="538"/>
                  </a:lnTo>
                  <a:lnTo>
                    <a:pt x="567" y="538"/>
                  </a:lnTo>
                  <a:lnTo>
                    <a:pt x="567" y="453"/>
                  </a:lnTo>
                  <a:lnTo>
                    <a:pt x="595" y="453"/>
                  </a:lnTo>
                  <a:lnTo>
                    <a:pt x="567" y="397"/>
                  </a:lnTo>
                  <a:lnTo>
                    <a:pt x="624" y="368"/>
                  </a:lnTo>
                  <a:lnTo>
                    <a:pt x="595" y="340"/>
                  </a:lnTo>
                  <a:lnTo>
                    <a:pt x="765" y="311"/>
                  </a:lnTo>
                  <a:lnTo>
                    <a:pt x="794" y="226"/>
                  </a:lnTo>
                  <a:lnTo>
                    <a:pt x="709" y="198"/>
                  </a:lnTo>
                  <a:lnTo>
                    <a:pt x="680" y="113"/>
                  </a:lnTo>
                  <a:lnTo>
                    <a:pt x="652" y="141"/>
                  </a:lnTo>
                  <a:lnTo>
                    <a:pt x="595" y="113"/>
                  </a:lnTo>
                  <a:lnTo>
                    <a:pt x="595" y="56"/>
                  </a:lnTo>
                  <a:lnTo>
                    <a:pt x="539" y="56"/>
                  </a:lnTo>
                  <a:lnTo>
                    <a:pt x="539" y="0"/>
                  </a:lnTo>
                  <a:lnTo>
                    <a:pt x="482" y="28"/>
                  </a:lnTo>
                  <a:lnTo>
                    <a:pt x="368" y="113"/>
                  </a:lnTo>
                  <a:lnTo>
                    <a:pt x="368" y="141"/>
                  </a:lnTo>
                  <a:lnTo>
                    <a:pt x="227" y="255"/>
                  </a:lnTo>
                  <a:lnTo>
                    <a:pt x="283" y="311"/>
                  </a:lnTo>
                  <a:lnTo>
                    <a:pt x="255" y="340"/>
                  </a:lnTo>
                  <a:lnTo>
                    <a:pt x="198" y="283"/>
                  </a:lnTo>
                  <a:lnTo>
                    <a:pt x="85" y="36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1" name="Freeform 947">
              <a:extLst>
                <a:ext uri="{FF2B5EF4-FFF2-40B4-BE49-F238E27FC236}">
                  <a16:creationId xmlns:a16="http://schemas.microsoft.com/office/drawing/2014/main" id="{CFEAE875-8979-4325-841C-0AE0B5154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" y="4328"/>
              <a:ext cx="851" cy="737"/>
            </a:xfrm>
            <a:custGeom>
              <a:avLst/>
              <a:gdLst>
                <a:gd name="T0" fmla="*/ 454 w 851"/>
                <a:gd name="T1" fmla="*/ 85 h 737"/>
                <a:gd name="T2" fmla="*/ 397 w 851"/>
                <a:gd name="T3" fmla="*/ 142 h 737"/>
                <a:gd name="T4" fmla="*/ 340 w 851"/>
                <a:gd name="T5" fmla="*/ 227 h 737"/>
                <a:gd name="T6" fmla="*/ 340 w 851"/>
                <a:gd name="T7" fmla="*/ 199 h 737"/>
                <a:gd name="T8" fmla="*/ 170 w 851"/>
                <a:gd name="T9" fmla="*/ 255 h 737"/>
                <a:gd name="T10" fmla="*/ 142 w 851"/>
                <a:gd name="T11" fmla="*/ 312 h 737"/>
                <a:gd name="T12" fmla="*/ 0 w 851"/>
                <a:gd name="T13" fmla="*/ 425 h 737"/>
                <a:gd name="T14" fmla="*/ 57 w 851"/>
                <a:gd name="T15" fmla="*/ 482 h 737"/>
                <a:gd name="T16" fmla="*/ 57 w 851"/>
                <a:gd name="T17" fmla="*/ 567 h 737"/>
                <a:gd name="T18" fmla="*/ 170 w 851"/>
                <a:gd name="T19" fmla="*/ 567 h 737"/>
                <a:gd name="T20" fmla="*/ 227 w 851"/>
                <a:gd name="T21" fmla="*/ 624 h 737"/>
                <a:gd name="T22" fmla="*/ 199 w 851"/>
                <a:gd name="T23" fmla="*/ 652 h 737"/>
                <a:gd name="T24" fmla="*/ 227 w 851"/>
                <a:gd name="T25" fmla="*/ 737 h 737"/>
                <a:gd name="T26" fmla="*/ 340 w 851"/>
                <a:gd name="T27" fmla="*/ 652 h 737"/>
                <a:gd name="T28" fmla="*/ 397 w 851"/>
                <a:gd name="T29" fmla="*/ 709 h 737"/>
                <a:gd name="T30" fmla="*/ 425 w 851"/>
                <a:gd name="T31" fmla="*/ 680 h 737"/>
                <a:gd name="T32" fmla="*/ 369 w 851"/>
                <a:gd name="T33" fmla="*/ 624 h 737"/>
                <a:gd name="T34" fmla="*/ 510 w 851"/>
                <a:gd name="T35" fmla="*/ 510 h 737"/>
                <a:gd name="T36" fmla="*/ 510 w 851"/>
                <a:gd name="T37" fmla="*/ 482 h 737"/>
                <a:gd name="T38" fmla="*/ 624 w 851"/>
                <a:gd name="T39" fmla="*/ 397 h 737"/>
                <a:gd name="T40" fmla="*/ 595 w 851"/>
                <a:gd name="T41" fmla="*/ 369 h 737"/>
                <a:gd name="T42" fmla="*/ 624 w 851"/>
                <a:gd name="T43" fmla="*/ 312 h 737"/>
                <a:gd name="T44" fmla="*/ 709 w 851"/>
                <a:gd name="T45" fmla="*/ 284 h 737"/>
                <a:gd name="T46" fmla="*/ 737 w 851"/>
                <a:gd name="T47" fmla="*/ 227 h 737"/>
                <a:gd name="T48" fmla="*/ 822 w 851"/>
                <a:gd name="T49" fmla="*/ 227 h 737"/>
                <a:gd name="T50" fmla="*/ 794 w 851"/>
                <a:gd name="T51" fmla="*/ 170 h 737"/>
                <a:gd name="T52" fmla="*/ 851 w 851"/>
                <a:gd name="T53" fmla="*/ 113 h 737"/>
                <a:gd name="T54" fmla="*/ 822 w 851"/>
                <a:gd name="T55" fmla="*/ 57 h 737"/>
                <a:gd name="T56" fmla="*/ 794 w 851"/>
                <a:gd name="T57" fmla="*/ 57 h 737"/>
                <a:gd name="T58" fmla="*/ 794 w 851"/>
                <a:gd name="T59" fmla="*/ 28 h 737"/>
                <a:gd name="T60" fmla="*/ 681 w 851"/>
                <a:gd name="T61" fmla="*/ 0 h 737"/>
                <a:gd name="T62" fmla="*/ 681 w 851"/>
                <a:gd name="T63" fmla="*/ 57 h 737"/>
                <a:gd name="T64" fmla="*/ 652 w 851"/>
                <a:gd name="T65" fmla="*/ 85 h 737"/>
                <a:gd name="T66" fmla="*/ 595 w 851"/>
                <a:gd name="T67" fmla="*/ 28 h 737"/>
                <a:gd name="T68" fmla="*/ 539 w 851"/>
                <a:gd name="T69" fmla="*/ 28 h 737"/>
                <a:gd name="T70" fmla="*/ 539 w 851"/>
                <a:gd name="T71" fmla="*/ 85 h 737"/>
                <a:gd name="T72" fmla="*/ 510 w 851"/>
                <a:gd name="T73" fmla="*/ 113 h 737"/>
                <a:gd name="T74" fmla="*/ 454 w 851"/>
                <a:gd name="T75" fmla="*/ 85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1" h="737">
                  <a:moveTo>
                    <a:pt x="454" y="85"/>
                  </a:moveTo>
                  <a:lnTo>
                    <a:pt x="397" y="142"/>
                  </a:lnTo>
                  <a:lnTo>
                    <a:pt x="340" y="227"/>
                  </a:lnTo>
                  <a:lnTo>
                    <a:pt x="340" y="199"/>
                  </a:lnTo>
                  <a:lnTo>
                    <a:pt x="170" y="255"/>
                  </a:lnTo>
                  <a:lnTo>
                    <a:pt x="142" y="312"/>
                  </a:lnTo>
                  <a:lnTo>
                    <a:pt x="0" y="425"/>
                  </a:lnTo>
                  <a:lnTo>
                    <a:pt x="57" y="482"/>
                  </a:lnTo>
                  <a:lnTo>
                    <a:pt x="57" y="567"/>
                  </a:lnTo>
                  <a:lnTo>
                    <a:pt x="170" y="567"/>
                  </a:lnTo>
                  <a:lnTo>
                    <a:pt x="227" y="624"/>
                  </a:lnTo>
                  <a:lnTo>
                    <a:pt x="199" y="652"/>
                  </a:lnTo>
                  <a:lnTo>
                    <a:pt x="227" y="737"/>
                  </a:lnTo>
                  <a:lnTo>
                    <a:pt x="340" y="652"/>
                  </a:lnTo>
                  <a:lnTo>
                    <a:pt x="397" y="709"/>
                  </a:lnTo>
                  <a:lnTo>
                    <a:pt x="425" y="680"/>
                  </a:lnTo>
                  <a:lnTo>
                    <a:pt x="369" y="624"/>
                  </a:lnTo>
                  <a:lnTo>
                    <a:pt x="510" y="510"/>
                  </a:lnTo>
                  <a:lnTo>
                    <a:pt x="510" y="482"/>
                  </a:lnTo>
                  <a:lnTo>
                    <a:pt x="624" y="397"/>
                  </a:lnTo>
                  <a:lnTo>
                    <a:pt x="595" y="369"/>
                  </a:lnTo>
                  <a:lnTo>
                    <a:pt x="624" y="312"/>
                  </a:lnTo>
                  <a:lnTo>
                    <a:pt x="709" y="284"/>
                  </a:lnTo>
                  <a:lnTo>
                    <a:pt x="737" y="227"/>
                  </a:lnTo>
                  <a:lnTo>
                    <a:pt x="822" y="227"/>
                  </a:lnTo>
                  <a:lnTo>
                    <a:pt x="794" y="170"/>
                  </a:lnTo>
                  <a:lnTo>
                    <a:pt x="851" y="113"/>
                  </a:lnTo>
                  <a:lnTo>
                    <a:pt x="822" y="57"/>
                  </a:lnTo>
                  <a:lnTo>
                    <a:pt x="794" y="57"/>
                  </a:lnTo>
                  <a:lnTo>
                    <a:pt x="794" y="28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652" y="85"/>
                  </a:lnTo>
                  <a:lnTo>
                    <a:pt x="595" y="28"/>
                  </a:lnTo>
                  <a:lnTo>
                    <a:pt x="539" y="28"/>
                  </a:lnTo>
                  <a:lnTo>
                    <a:pt x="539" y="85"/>
                  </a:lnTo>
                  <a:lnTo>
                    <a:pt x="510" y="113"/>
                  </a:lnTo>
                  <a:lnTo>
                    <a:pt x="454" y="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2" name="Freeform 948">
              <a:extLst>
                <a:ext uri="{FF2B5EF4-FFF2-40B4-BE49-F238E27FC236}">
                  <a16:creationId xmlns:a16="http://schemas.microsoft.com/office/drawing/2014/main" id="{E57667AB-AD53-47DE-8FF0-BFF8846C74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6" y="4271"/>
              <a:ext cx="964" cy="1134"/>
            </a:xfrm>
            <a:custGeom>
              <a:avLst/>
              <a:gdLst>
                <a:gd name="T0" fmla="*/ 142 w 964"/>
                <a:gd name="T1" fmla="*/ 1049 h 1134"/>
                <a:gd name="T2" fmla="*/ 86 w 964"/>
                <a:gd name="T3" fmla="*/ 1049 h 1134"/>
                <a:gd name="T4" fmla="*/ 114 w 964"/>
                <a:gd name="T5" fmla="*/ 993 h 1134"/>
                <a:gd name="T6" fmla="*/ 57 w 964"/>
                <a:gd name="T7" fmla="*/ 964 h 1134"/>
                <a:gd name="T8" fmla="*/ 114 w 964"/>
                <a:gd name="T9" fmla="*/ 964 h 1134"/>
                <a:gd name="T10" fmla="*/ 114 w 964"/>
                <a:gd name="T11" fmla="*/ 879 h 1134"/>
                <a:gd name="T12" fmla="*/ 142 w 964"/>
                <a:gd name="T13" fmla="*/ 879 h 1134"/>
                <a:gd name="T14" fmla="*/ 114 w 964"/>
                <a:gd name="T15" fmla="*/ 823 h 1134"/>
                <a:gd name="T16" fmla="*/ 171 w 964"/>
                <a:gd name="T17" fmla="*/ 794 h 1134"/>
                <a:gd name="T18" fmla="*/ 142 w 964"/>
                <a:gd name="T19" fmla="*/ 766 h 1134"/>
                <a:gd name="T20" fmla="*/ 312 w 964"/>
                <a:gd name="T21" fmla="*/ 737 h 1134"/>
                <a:gd name="T22" fmla="*/ 341 w 964"/>
                <a:gd name="T23" fmla="*/ 652 h 1134"/>
                <a:gd name="T24" fmla="*/ 256 w 964"/>
                <a:gd name="T25" fmla="*/ 624 h 1134"/>
                <a:gd name="T26" fmla="*/ 227 w 964"/>
                <a:gd name="T27" fmla="*/ 539 h 1134"/>
                <a:gd name="T28" fmla="*/ 199 w 964"/>
                <a:gd name="T29" fmla="*/ 567 h 1134"/>
                <a:gd name="T30" fmla="*/ 142 w 964"/>
                <a:gd name="T31" fmla="*/ 539 h 1134"/>
                <a:gd name="T32" fmla="*/ 142 w 964"/>
                <a:gd name="T33" fmla="*/ 482 h 1134"/>
                <a:gd name="T34" fmla="*/ 86 w 964"/>
                <a:gd name="T35" fmla="*/ 482 h 1134"/>
                <a:gd name="T36" fmla="*/ 86 w 964"/>
                <a:gd name="T37" fmla="*/ 426 h 1134"/>
                <a:gd name="T38" fmla="*/ 29 w 964"/>
                <a:gd name="T39" fmla="*/ 454 h 1134"/>
                <a:gd name="T40" fmla="*/ 0 w 964"/>
                <a:gd name="T41" fmla="*/ 426 h 1134"/>
                <a:gd name="T42" fmla="*/ 29 w 964"/>
                <a:gd name="T43" fmla="*/ 369 h 1134"/>
                <a:gd name="T44" fmla="*/ 114 w 964"/>
                <a:gd name="T45" fmla="*/ 341 h 1134"/>
                <a:gd name="T46" fmla="*/ 142 w 964"/>
                <a:gd name="T47" fmla="*/ 284 h 1134"/>
                <a:gd name="T48" fmla="*/ 227 w 964"/>
                <a:gd name="T49" fmla="*/ 284 h 1134"/>
                <a:gd name="T50" fmla="*/ 199 w 964"/>
                <a:gd name="T51" fmla="*/ 227 h 1134"/>
                <a:gd name="T52" fmla="*/ 256 w 964"/>
                <a:gd name="T53" fmla="*/ 170 h 1134"/>
                <a:gd name="T54" fmla="*/ 227 w 964"/>
                <a:gd name="T55" fmla="*/ 114 h 1134"/>
                <a:gd name="T56" fmla="*/ 199 w 964"/>
                <a:gd name="T57" fmla="*/ 114 h 1134"/>
                <a:gd name="T58" fmla="*/ 199 w 964"/>
                <a:gd name="T59" fmla="*/ 85 h 1134"/>
                <a:gd name="T60" fmla="*/ 284 w 964"/>
                <a:gd name="T61" fmla="*/ 29 h 1134"/>
                <a:gd name="T62" fmla="*/ 369 w 964"/>
                <a:gd name="T63" fmla="*/ 0 h 1134"/>
                <a:gd name="T64" fmla="*/ 482 w 964"/>
                <a:gd name="T65" fmla="*/ 170 h 1134"/>
                <a:gd name="T66" fmla="*/ 596 w 964"/>
                <a:gd name="T67" fmla="*/ 312 h 1134"/>
                <a:gd name="T68" fmla="*/ 653 w 964"/>
                <a:gd name="T69" fmla="*/ 312 h 1134"/>
                <a:gd name="T70" fmla="*/ 709 w 964"/>
                <a:gd name="T71" fmla="*/ 256 h 1134"/>
                <a:gd name="T72" fmla="*/ 766 w 964"/>
                <a:gd name="T73" fmla="*/ 256 h 1134"/>
                <a:gd name="T74" fmla="*/ 794 w 964"/>
                <a:gd name="T75" fmla="*/ 369 h 1134"/>
                <a:gd name="T76" fmla="*/ 879 w 964"/>
                <a:gd name="T77" fmla="*/ 397 h 1134"/>
                <a:gd name="T78" fmla="*/ 964 w 964"/>
                <a:gd name="T79" fmla="*/ 539 h 1134"/>
                <a:gd name="T80" fmla="*/ 851 w 964"/>
                <a:gd name="T81" fmla="*/ 596 h 1134"/>
                <a:gd name="T82" fmla="*/ 823 w 964"/>
                <a:gd name="T83" fmla="*/ 596 h 1134"/>
                <a:gd name="T84" fmla="*/ 794 w 964"/>
                <a:gd name="T85" fmla="*/ 539 h 1134"/>
                <a:gd name="T86" fmla="*/ 681 w 964"/>
                <a:gd name="T87" fmla="*/ 539 h 1134"/>
                <a:gd name="T88" fmla="*/ 681 w 964"/>
                <a:gd name="T89" fmla="*/ 567 h 1134"/>
                <a:gd name="T90" fmla="*/ 653 w 964"/>
                <a:gd name="T91" fmla="*/ 652 h 1134"/>
                <a:gd name="T92" fmla="*/ 596 w 964"/>
                <a:gd name="T93" fmla="*/ 596 h 1134"/>
                <a:gd name="T94" fmla="*/ 567 w 964"/>
                <a:gd name="T95" fmla="*/ 652 h 1134"/>
                <a:gd name="T96" fmla="*/ 567 w 964"/>
                <a:gd name="T97" fmla="*/ 851 h 1134"/>
                <a:gd name="T98" fmla="*/ 681 w 964"/>
                <a:gd name="T99" fmla="*/ 1049 h 1134"/>
                <a:gd name="T100" fmla="*/ 624 w 964"/>
                <a:gd name="T101" fmla="*/ 1134 h 1134"/>
                <a:gd name="T102" fmla="*/ 539 w 964"/>
                <a:gd name="T103" fmla="*/ 1106 h 1134"/>
                <a:gd name="T104" fmla="*/ 426 w 964"/>
                <a:gd name="T105" fmla="*/ 964 h 1134"/>
                <a:gd name="T106" fmla="*/ 341 w 964"/>
                <a:gd name="T107" fmla="*/ 993 h 1134"/>
                <a:gd name="T108" fmla="*/ 284 w 964"/>
                <a:gd name="T109" fmla="*/ 993 h 1134"/>
                <a:gd name="T110" fmla="*/ 256 w 964"/>
                <a:gd name="T111" fmla="*/ 1021 h 1134"/>
                <a:gd name="T112" fmla="*/ 171 w 964"/>
                <a:gd name="T113" fmla="*/ 1078 h 1134"/>
                <a:gd name="T114" fmla="*/ 171 w 964"/>
                <a:gd name="T115" fmla="*/ 1021 h 1134"/>
                <a:gd name="T116" fmla="*/ 142 w 964"/>
                <a:gd name="T117" fmla="*/ 1049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64" h="1134">
                  <a:moveTo>
                    <a:pt x="142" y="1049"/>
                  </a:moveTo>
                  <a:lnTo>
                    <a:pt x="86" y="1049"/>
                  </a:lnTo>
                  <a:lnTo>
                    <a:pt x="114" y="993"/>
                  </a:lnTo>
                  <a:lnTo>
                    <a:pt x="57" y="964"/>
                  </a:lnTo>
                  <a:lnTo>
                    <a:pt x="114" y="964"/>
                  </a:lnTo>
                  <a:lnTo>
                    <a:pt x="114" y="879"/>
                  </a:lnTo>
                  <a:lnTo>
                    <a:pt x="142" y="879"/>
                  </a:lnTo>
                  <a:lnTo>
                    <a:pt x="114" y="823"/>
                  </a:lnTo>
                  <a:lnTo>
                    <a:pt x="171" y="794"/>
                  </a:lnTo>
                  <a:lnTo>
                    <a:pt x="142" y="766"/>
                  </a:lnTo>
                  <a:lnTo>
                    <a:pt x="312" y="737"/>
                  </a:lnTo>
                  <a:lnTo>
                    <a:pt x="341" y="652"/>
                  </a:lnTo>
                  <a:lnTo>
                    <a:pt x="256" y="624"/>
                  </a:lnTo>
                  <a:lnTo>
                    <a:pt x="227" y="539"/>
                  </a:lnTo>
                  <a:lnTo>
                    <a:pt x="199" y="567"/>
                  </a:lnTo>
                  <a:lnTo>
                    <a:pt x="142" y="539"/>
                  </a:lnTo>
                  <a:lnTo>
                    <a:pt x="142" y="482"/>
                  </a:lnTo>
                  <a:lnTo>
                    <a:pt x="86" y="482"/>
                  </a:lnTo>
                  <a:lnTo>
                    <a:pt x="86" y="426"/>
                  </a:lnTo>
                  <a:lnTo>
                    <a:pt x="29" y="454"/>
                  </a:lnTo>
                  <a:lnTo>
                    <a:pt x="0" y="426"/>
                  </a:lnTo>
                  <a:lnTo>
                    <a:pt x="29" y="369"/>
                  </a:lnTo>
                  <a:lnTo>
                    <a:pt x="114" y="341"/>
                  </a:lnTo>
                  <a:lnTo>
                    <a:pt x="142" y="284"/>
                  </a:lnTo>
                  <a:lnTo>
                    <a:pt x="227" y="284"/>
                  </a:lnTo>
                  <a:lnTo>
                    <a:pt x="199" y="227"/>
                  </a:lnTo>
                  <a:lnTo>
                    <a:pt x="256" y="170"/>
                  </a:lnTo>
                  <a:lnTo>
                    <a:pt x="227" y="114"/>
                  </a:lnTo>
                  <a:lnTo>
                    <a:pt x="199" y="114"/>
                  </a:lnTo>
                  <a:lnTo>
                    <a:pt x="199" y="85"/>
                  </a:lnTo>
                  <a:lnTo>
                    <a:pt x="284" y="29"/>
                  </a:lnTo>
                  <a:lnTo>
                    <a:pt x="369" y="0"/>
                  </a:lnTo>
                  <a:lnTo>
                    <a:pt x="482" y="170"/>
                  </a:lnTo>
                  <a:lnTo>
                    <a:pt x="596" y="312"/>
                  </a:lnTo>
                  <a:lnTo>
                    <a:pt x="653" y="312"/>
                  </a:lnTo>
                  <a:lnTo>
                    <a:pt x="709" y="256"/>
                  </a:lnTo>
                  <a:lnTo>
                    <a:pt x="766" y="256"/>
                  </a:lnTo>
                  <a:lnTo>
                    <a:pt x="794" y="369"/>
                  </a:lnTo>
                  <a:lnTo>
                    <a:pt x="879" y="397"/>
                  </a:lnTo>
                  <a:lnTo>
                    <a:pt x="964" y="539"/>
                  </a:lnTo>
                  <a:lnTo>
                    <a:pt x="851" y="596"/>
                  </a:lnTo>
                  <a:lnTo>
                    <a:pt x="823" y="596"/>
                  </a:lnTo>
                  <a:lnTo>
                    <a:pt x="794" y="539"/>
                  </a:lnTo>
                  <a:lnTo>
                    <a:pt x="681" y="539"/>
                  </a:lnTo>
                  <a:lnTo>
                    <a:pt x="681" y="567"/>
                  </a:lnTo>
                  <a:lnTo>
                    <a:pt x="653" y="652"/>
                  </a:lnTo>
                  <a:lnTo>
                    <a:pt x="596" y="596"/>
                  </a:lnTo>
                  <a:lnTo>
                    <a:pt x="567" y="652"/>
                  </a:lnTo>
                  <a:lnTo>
                    <a:pt x="567" y="851"/>
                  </a:lnTo>
                  <a:lnTo>
                    <a:pt x="681" y="1049"/>
                  </a:lnTo>
                  <a:lnTo>
                    <a:pt x="624" y="1134"/>
                  </a:lnTo>
                  <a:lnTo>
                    <a:pt x="539" y="1106"/>
                  </a:lnTo>
                  <a:lnTo>
                    <a:pt x="426" y="964"/>
                  </a:lnTo>
                  <a:lnTo>
                    <a:pt x="341" y="993"/>
                  </a:lnTo>
                  <a:lnTo>
                    <a:pt x="284" y="993"/>
                  </a:lnTo>
                  <a:lnTo>
                    <a:pt x="256" y="1021"/>
                  </a:lnTo>
                  <a:lnTo>
                    <a:pt x="171" y="1078"/>
                  </a:lnTo>
                  <a:lnTo>
                    <a:pt x="171" y="1021"/>
                  </a:lnTo>
                  <a:lnTo>
                    <a:pt x="142" y="104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3" name="Freeform 949">
              <a:extLst>
                <a:ext uri="{FF2B5EF4-FFF2-40B4-BE49-F238E27FC236}">
                  <a16:creationId xmlns:a16="http://schemas.microsoft.com/office/drawing/2014/main" id="{56C5AB47-F9CA-432C-A530-198CCD8B8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3" y="4810"/>
              <a:ext cx="539" cy="510"/>
            </a:xfrm>
            <a:custGeom>
              <a:avLst/>
              <a:gdLst>
                <a:gd name="T0" fmla="*/ 114 w 539"/>
                <a:gd name="T1" fmla="*/ 510 h 510"/>
                <a:gd name="T2" fmla="*/ 0 w 539"/>
                <a:gd name="T3" fmla="*/ 312 h 510"/>
                <a:gd name="T4" fmla="*/ 0 w 539"/>
                <a:gd name="T5" fmla="*/ 113 h 510"/>
                <a:gd name="T6" fmla="*/ 29 w 539"/>
                <a:gd name="T7" fmla="*/ 57 h 510"/>
                <a:gd name="T8" fmla="*/ 86 w 539"/>
                <a:gd name="T9" fmla="*/ 113 h 510"/>
                <a:gd name="T10" fmla="*/ 114 w 539"/>
                <a:gd name="T11" fmla="*/ 28 h 510"/>
                <a:gd name="T12" fmla="*/ 114 w 539"/>
                <a:gd name="T13" fmla="*/ 0 h 510"/>
                <a:gd name="T14" fmla="*/ 227 w 539"/>
                <a:gd name="T15" fmla="*/ 0 h 510"/>
                <a:gd name="T16" fmla="*/ 256 w 539"/>
                <a:gd name="T17" fmla="*/ 57 h 510"/>
                <a:gd name="T18" fmla="*/ 284 w 539"/>
                <a:gd name="T19" fmla="*/ 57 h 510"/>
                <a:gd name="T20" fmla="*/ 397 w 539"/>
                <a:gd name="T21" fmla="*/ 0 h 510"/>
                <a:gd name="T22" fmla="*/ 539 w 539"/>
                <a:gd name="T23" fmla="*/ 113 h 510"/>
                <a:gd name="T24" fmla="*/ 482 w 539"/>
                <a:gd name="T25" fmla="*/ 170 h 510"/>
                <a:gd name="T26" fmla="*/ 256 w 539"/>
                <a:gd name="T27" fmla="*/ 284 h 510"/>
                <a:gd name="T28" fmla="*/ 199 w 539"/>
                <a:gd name="T29" fmla="*/ 340 h 510"/>
                <a:gd name="T30" fmla="*/ 227 w 539"/>
                <a:gd name="T31" fmla="*/ 425 h 510"/>
                <a:gd name="T32" fmla="*/ 142 w 539"/>
                <a:gd name="T33" fmla="*/ 510 h 510"/>
                <a:gd name="T34" fmla="*/ 114 w 539"/>
                <a:gd name="T35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9" h="510">
                  <a:moveTo>
                    <a:pt x="114" y="510"/>
                  </a:moveTo>
                  <a:lnTo>
                    <a:pt x="0" y="312"/>
                  </a:lnTo>
                  <a:lnTo>
                    <a:pt x="0" y="113"/>
                  </a:lnTo>
                  <a:lnTo>
                    <a:pt x="29" y="57"/>
                  </a:lnTo>
                  <a:lnTo>
                    <a:pt x="86" y="113"/>
                  </a:lnTo>
                  <a:lnTo>
                    <a:pt x="114" y="28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56" y="57"/>
                  </a:lnTo>
                  <a:lnTo>
                    <a:pt x="284" y="57"/>
                  </a:lnTo>
                  <a:lnTo>
                    <a:pt x="397" y="0"/>
                  </a:lnTo>
                  <a:lnTo>
                    <a:pt x="539" y="113"/>
                  </a:lnTo>
                  <a:lnTo>
                    <a:pt x="482" y="170"/>
                  </a:lnTo>
                  <a:lnTo>
                    <a:pt x="256" y="284"/>
                  </a:lnTo>
                  <a:lnTo>
                    <a:pt x="199" y="340"/>
                  </a:lnTo>
                  <a:lnTo>
                    <a:pt x="227" y="425"/>
                  </a:lnTo>
                  <a:lnTo>
                    <a:pt x="142" y="510"/>
                  </a:lnTo>
                  <a:lnTo>
                    <a:pt x="114" y="51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4" name="Freeform 950">
              <a:extLst>
                <a:ext uri="{FF2B5EF4-FFF2-40B4-BE49-F238E27FC236}">
                  <a16:creationId xmlns:a16="http://schemas.microsoft.com/office/drawing/2014/main" id="{DC332860-7B62-43DB-AC0F-4FB039D3D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" y="3818"/>
              <a:ext cx="397" cy="623"/>
            </a:xfrm>
            <a:custGeom>
              <a:avLst/>
              <a:gdLst>
                <a:gd name="T0" fmla="*/ 340 w 397"/>
                <a:gd name="T1" fmla="*/ 170 h 623"/>
                <a:gd name="T2" fmla="*/ 283 w 397"/>
                <a:gd name="T3" fmla="*/ 198 h 623"/>
                <a:gd name="T4" fmla="*/ 255 w 397"/>
                <a:gd name="T5" fmla="*/ 113 h 623"/>
                <a:gd name="T6" fmla="*/ 283 w 397"/>
                <a:gd name="T7" fmla="*/ 56 h 623"/>
                <a:gd name="T8" fmla="*/ 226 w 397"/>
                <a:gd name="T9" fmla="*/ 56 h 623"/>
                <a:gd name="T10" fmla="*/ 226 w 397"/>
                <a:gd name="T11" fmla="*/ 0 h 623"/>
                <a:gd name="T12" fmla="*/ 141 w 397"/>
                <a:gd name="T13" fmla="*/ 113 h 623"/>
                <a:gd name="T14" fmla="*/ 56 w 397"/>
                <a:gd name="T15" fmla="*/ 142 h 623"/>
                <a:gd name="T16" fmla="*/ 28 w 397"/>
                <a:gd name="T17" fmla="*/ 198 h 623"/>
                <a:gd name="T18" fmla="*/ 28 w 397"/>
                <a:gd name="T19" fmla="*/ 255 h 623"/>
                <a:gd name="T20" fmla="*/ 56 w 397"/>
                <a:gd name="T21" fmla="*/ 255 h 623"/>
                <a:gd name="T22" fmla="*/ 85 w 397"/>
                <a:gd name="T23" fmla="*/ 255 h 623"/>
                <a:gd name="T24" fmla="*/ 0 w 397"/>
                <a:gd name="T25" fmla="*/ 340 h 623"/>
                <a:gd name="T26" fmla="*/ 0 w 397"/>
                <a:gd name="T27" fmla="*/ 397 h 623"/>
                <a:gd name="T28" fmla="*/ 56 w 397"/>
                <a:gd name="T29" fmla="*/ 368 h 623"/>
                <a:gd name="T30" fmla="*/ 85 w 397"/>
                <a:gd name="T31" fmla="*/ 453 h 623"/>
                <a:gd name="T32" fmla="*/ 113 w 397"/>
                <a:gd name="T33" fmla="*/ 425 h 623"/>
                <a:gd name="T34" fmla="*/ 113 w 397"/>
                <a:gd name="T35" fmla="*/ 482 h 623"/>
                <a:gd name="T36" fmla="*/ 85 w 397"/>
                <a:gd name="T37" fmla="*/ 482 h 623"/>
                <a:gd name="T38" fmla="*/ 113 w 397"/>
                <a:gd name="T39" fmla="*/ 538 h 623"/>
                <a:gd name="T40" fmla="*/ 170 w 397"/>
                <a:gd name="T41" fmla="*/ 567 h 623"/>
                <a:gd name="T42" fmla="*/ 170 w 397"/>
                <a:gd name="T43" fmla="*/ 595 h 623"/>
                <a:gd name="T44" fmla="*/ 226 w 397"/>
                <a:gd name="T45" fmla="*/ 623 h 623"/>
                <a:gd name="T46" fmla="*/ 255 w 397"/>
                <a:gd name="T47" fmla="*/ 595 h 623"/>
                <a:gd name="T48" fmla="*/ 255 w 397"/>
                <a:gd name="T49" fmla="*/ 538 h 623"/>
                <a:gd name="T50" fmla="*/ 311 w 397"/>
                <a:gd name="T51" fmla="*/ 538 h 623"/>
                <a:gd name="T52" fmla="*/ 368 w 397"/>
                <a:gd name="T53" fmla="*/ 595 h 623"/>
                <a:gd name="T54" fmla="*/ 397 w 397"/>
                <a:gd name="T55" fmla="*/ 567 h 623"/>
                <a:gd name="T56" fmla="*/ 397 w 397"/>
                <a:gd name="T57" fmla="*/ 510 h 623"/>
                <a:gd name="T58" fmla="*/ 311 w 397"/>
                <a:gd name="T59" fmla="*/ 482 h 623"/>
                <a:gd name="T60" fmla="*/ 368 w 397"/>
                <a:gd name="T61" fmla="*/ 425 h 623"/>
                <a:gd name="T62" fmla="*/ 283 w 397"/>
                <a:gd name="T63" fmla="*/ 425 h 623"/>
                <a:gd name="T64" fmla="*/ 283 w 397"/>
                <a:gd name="T65" fmla="*/ 340 h 623"/>
                <a:gd name="T66" fmla="*/ 311 w 397"/>
                <a:gd name="T67" fmla="*/ 283 h 623"/>
                <a:gd name="T68" fmla="*/ 368 w 397"/>
                <a:gd name="T69" fmla="*/ 255 h 623"/>
                <a:gd name="T70" fmla="*/ 340 w 397"/>
                <a:gd name="T71" fmla="*/ 17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97" h="623">
                  <a:moveTo>
                    <a:pt x="340" y="170"/>
                  </a:moveTo>
                  <a:lnTo>
                    <a:pt x="283" y="198"/>
                  </a:lnTo>
                  <a:lnTo>
                    <a:pt x="255" y="113"/>
                  </a:lnTo>
                  <a:lnTo>
                    <a:pt x="283" y="56"/>
                  </a:lnTo>
                  <a:lnTo>
                    <a:pt x="226" y="56"/>
                  </a:lnTo>
                  <a:lnTo>
                    <a:pt x="226" y="0"/>
                  </a:lnTo>
                  <a:lnTo>
                    <a:pt x="141" y="113"/>
                  </a:lnTo>
                  <a:lnTo>
                    <a:pt x="56" y="142"/>
                  </a:lnTo>
                  <a:lnTo>
                    <a:pt x="28" y="198"/>
                  </a:lnTo>
                  <a:lnTo>
                    <a:pt x="28" y="255"/>
                  </a:lnTo>
                  <a:lnTo>
                    <a:pt x="56" y="255"/>
                  </a:lnTo>
                  <a:lnTo>
                    <a:pt x="85" y="255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56" y="368"/>
                  </a:lnTo>
                  <a:lnTo>
                    <a:pt x="85" y="453"/>
                  </a:lnTo>
                  <a:lnTo>
                    <a:pt x="113" y="425"/>
                  </a:lnTo>
                  <a:lnTo>
                    <a:pt x="113" y="482"/>
                  </a:lnTo>
                  <a:lnTo>
                    <a:pt x="85" y="482"/>
                  </a:lnTo>
                  <a:lnTo>
                    <a:pt x="113" y="538"/>
                  </a:lnTo>
                  <a:lnTo>
                    <a:pt x="170" y="567"/>
                  </a:lnTo>
                  <a:lnTo>
                    <a:pt x="170" y="595"/>
                  </a:lnTo>
                  <a:lnTo>
                    <a:pt x="226" y="623"/>
                  </a:lnTo>
                  <a:lnTo>
                    <a:pt x="255" y="595"/>
                  </a:lnTo>
                  <a:lnTo>
                    <a:pt x="255" y="538"/>
                  </a:lnTo>
                  <a:lnTo>
                    <a:pt x="311" y="538"/>
                  </a:lnTo>
                  <a:lnTo>
                    <a:pt x="368" y="595"/>
                  </a:lnTo>
                  <a:lnTo>
                    <a:pt x="397" y="567"/>
                  </a:lnTo>
                  <a:lnTo>
                    <a:pt x="397" y="510"/>
                  </a:lnTo>
                  <a:lnTo>
                    <a:pt x="311" y="482"/>
                  </a:lnTo>
                  <a:lnTo>
                    <a:pt x="368" y="425"/>
                  </a:lnTo>
                  <a:lnTo>
                    <a:pt x="283" y="425"/>
                  </a:lnTo>
                  <a:lnTo>
                    <a:pt x="283" y="340"/>
                  </a:lnTo>
                  <a:lnTo>
                    <a:pt x="311" y="283"/>
                  </a:lnTo>
                  <a:lnTo>
                    <a:pt x="368" y="255"/>
                  </a:lnTo>
                  <a:lnTo>
                    <a:pt x="340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5" name="Freeform 951">
              <a:extLst>
                <a:ext uri="{FF2B5EF4-FFF2-40B4-BE49-F238E27FC236}">
                  <a16:creationId xmlns:a16="http://schemas.microsoft.com/office/drawing/2014/main" id="{98DEA346-EA5A-42F6-8256-DD43B64844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" y="3960"/>
              <a:ext cx="397" cy="396"/>
            </a:xfrm>
            <a:custGeom>
              <a:avLst/>
              <a:gdLst>
                <a:gd name="T0" fmla="*/ 397 w 397"/>
                <a:gd name="T1" fmla="*/ 311 h 396"/>
                <a:gd name="T2" fmla="*/ 312 w 397"/>
                <a:gd name="T3" fmla="*/ 340 h 396"/>
                <a:gd name="T4" fmla="*/ 227 w 397"/>
                <a:gd name="T5" fmla="*/ 396 h 396"/>
                <a:gd name="T6" fmla="*/ 114 w 397"/>
                <a:gd name="T7" fmla="*/ 368 h 396"/>
                <a:gd name="T8" fmla="*/ 28 w 397"/>
                <a:gd name="T9" fmla="*/ 340 h 396"/>
                <a:gd name="T10" fmla="*/ 85 w 397"/>
                <a:gd name="T11" fmla="*/ 283 h 396"/>
                <a:gd name="T12" fmla="*/ 0 w 397"/>
                <a:gd name="T13" fmla="*/ 283 h 396"/>
                <a:gd name="T14" fmla="*/ 0 w 397"/>
                <a:gd name="T15" fmla="*/ 198 h 396"/>
                <a:gd name="T16" fmla="*/ 28 w 397"/>
                <a:gd name="T17" fmla="*/ 141 h 396"/>
                <a:gd name="T18" fmla="*/ 85 w 397"/>
                <a:gd name="T19" fmla="*/ 113 h 396"/>
                <a:gd name="T20" fmla="*/ 57 w 397"/>
                <a:gd name="T21" fmla="*/ 28 h 396"/>
                <a:gd name="T22" fmla="*/ 85 w 397"/>
                <a:gd name="T23" fmla="*/ 0 h 396"/>
                <a:gd name="T24" fmla="*/ 142 w 397"/>
                <a:gd name="T25" fmla="*/ 28 h 396"/>
                <a:gd name="T26" fmla="*/ 312 w 397"/>
                <a:gd name="T27" fmla="*/ 0 h 396"/>
                <a:gd name="T28" fmla="*/ 369 w 397"/>
                <a:gd name="T29" fmla="*/ 198 h 396"/>
                <a:gd name="T30" fmla="*/ 369 w 397"/>
                <a:gd name="T31" fmla="*/ 255 h 396"/>
                <a:gd name="T32" fmla="*/ 397 w 397"/>
                <a:gd name="T33" fmla="*/ 31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396">
                  <a:moveTo>
                    <a:pt x="397" y="311"/>
                  </a:moveTo>
                  <a:lnTo>
                    <a:pt x="312" y="340"/>
                  </a:lnTo>
                  <a:lnTo>
                    <a:pt x="227" y="396"/>
                  </a:lnTo>
                  <a:lnTo>
                    <a:pt x="114" y="368"/>
                  </a:lnTo>
                  <a:lnTo>
                    <a:pt x="28" y="340"/>
                  </a:lnTo>
                  <a:lnTo>
                    <a:pt x="85" y="283"/>
                  </a:lnTo>
                  <a:lnTo>
                    <a:pt x="0" y="283"/>
                  </a:lnTo>
                  <a:lnTo>
                    <a:pt x="0" y="198"/>
                  </a:lnTo>
                  <a:lnTo>
                    <a:pt x="28" y="141"/>
                  </a:lnTo>
                  <a:lnTo>
                    <a:pt x="85" y="113"/>
                  </a:lnTo>
                  <a:lnTo>
                    <a:pt x="57" y="28"/>
                  </a:lnTo>
                  <a:lnTo>
                    <a:pt x="85" y="0"/>
                  </a:lnTo>
                  <a:lnTo>
                    <a:pt x="142" y="28"/>
                  </a:lnTo>
                  <a:lnTo>
                    <a:pt x="312" y="0"/>
                  </a:lnTo>
                  <a:lnTo>
                    <a:pt x="369" y="198"/>
                  </a:lnTo>
                  <a:lnTo>
                    <a:pt x="369" y="255"/>
                  </a:lnTo>
                  <a:lnTo>
                    <a:pt x="397" y="31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6" name="Freeform 952">
              <a:extLst>
                <a:ext uri="{FF2B5EF4-FFF2-40B4-BE49-F238E27FC236}">
                  <a16:creationId xmlns:a16="http://schemas.microsoft.com/office/drawing/2014/main" id="{21B29947-5A9B-432D-8159-F1C220FAF3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8" y="3563"/>
              <a:ext cx="1502" cy="1304"/>
            </a:xfrm>
            <a:custGeom>
              <a:avLst/>
              <a:gdLst>
                <a:gd name="T0" fmla="*/ 1020 w 1502"/>
                <a:gd name="T1" fmla="*/ 368 h 1304"/>
                <a:gd name="T2" fmla="*/ 1020 w 1502"/>
                <a:gd name="T3" fmla="*/ 453 h 1304"/>
                <a:gd name="T4" fmla="*/ 1134 w 1502"/>
                <a:gd name="T5" fmla="*/ 482 h 1304"/>
                <a:gd name="T6" fmla="*/ 1190 w 1502"/>
                <a:gd name="T7" fmla="*/ 510 h 1304"/>
                <a:gd name="T8" fmla="*/ 1190 w 1502"/>
                <a:gd name="T9" fmla="*/ 623 h 1304"/>
                <a:gd name="T10" fmla="*/ 1247 w 1502"/>
                <a:gd name="T11" fmla="*/ 822 h 1304"/>
                <a:gd name="T12" fmla="*/ 1417 w 1502"/>
                <a:gd name="T13" fmla="*/ 878 h 1304"/>
                <a:gd name="T14" fmla="*/ 1474 w 1502"/>
                <a:gd name="T15" fmla="*/ 964 h 1304"/>
                <a:gd name="T16" fmla="*/ 1332 w 1502"/>
                <a:gd name="T17" fmla="*/ 935 h 1304"/>
                <a:gd name="T18" fmla="*/ 1077 w 1502"/>
                <a:gd name="T19" fmla="*/ 1049 h 1304"/>
                <a:gd name="T20" fmla="*/ 1020 w 1502"/>
                <a:gd name="T21" fmla="*/ 1134 h 1304"/>
                <a:gd name="T22" fmla="*/ 935 w 1502"/>
                <a:gd name="T23" fmla="*/ 1247 h 1304"/>
                <a:gd name="T24" fmla="*/ 822 w 1502"/>
                <a:gd name="T25" fmla="*/ 1247 h 1304"/>
                <a:gd name="T26" fmla="*/ 737 w 1502"/>
                <a:gd name="T27" fmla="*/ 1247 h 1304"/>
                <a:gd name="T28" fmla="*/ 652 w 1502"/>
                <a:gd name="T29" fmla="*/ 1304 h 1304"/>
                <a:gd name="T30" fmla="*/ 595 w 1502"/>
                <a:gd name="T31" fmla="*/ 1162 h 1304"/>
                <a:gd name="T32" fmla="*/ 567 w 1502"/>
                <a:gd name="T33" fmla="*/ 1105 h 1304"/>
                <a:gd name="T34" fmla="*/ 510 w 1502"/>
                <a:gd name="T35" fmla="*/ 737 h 1304"/>
                <a:gd name="T36" fmla="*/ 340 w 1502"/>
                <a:gd name="T37" fmla="*/ 623 h 1304"/>
                <a:gd name="T38" fmla="*/ 198 w 1502"/>
                <a:gd name="T39" fmla="*/ 793 h 1304"/>
                <a:gd name="T40" fmla="*/ 85 w 1502"/>
                <a:gd name="T41" fmla="*/ 878 h 1304"/>
                <a:gd name="T42" fmla="*/ 0 w 1502"/>
                <a:gd name="T43" fmla="*/ 793 h 1304"/>
                <a:gd name="T44" fmla="*/ 113 w 1502"/>
                <a:gd name="T45" fmla="*/ 737 h 1304"/>
                <a:gd name="T46" fmla="*/ 170 w 1502"/>
                <a:gd name="T47" fmla="*/ 652 h 1304"/>
                <a:gd name="T48" fmla="*/ 198 w 1502"/>
                <a:gd name="T49" fmla="*/ 567 h 1304"/>
                <a:gd name="T50" fmla="*/ 425 w 1502"/>
                <a:gd name="T51" fmla="*/ 482 h 1304"/>
                <a:gd name="T52" fmla="*/ 481 w 1502"/>
                <a:gd name="T53" fmla="*/ 368 h 1304"/>
                <a:gd name="T54" fmla="*/ 595 w 1502"/>
                <a:gd name="T55" fmla="*/ 283 h 1304"/>
                <a:gd name="T56" fmla="*/ 453 w 1502"/>
                <a:gd name="T57" fmla="*/ 283 h 1304"/>
                <a:gd name="T58" fmla="*/ 510 w 1502"/>
                <a:gd name="T59" fmla="*/ 113 h 1304"/>
                <a:gd name="T60" fmla="*/ 623 w 1502"/>
                <a:gd name="T61" fmla="*/ 0 h 1304"/>
                <a:gd name="T62" fmla="*/ 793 w 1502"/>
                <a:gd name="T63" fmla="*/ 56 h 1304"/>
                <a:gd name="T64" fmla="*/ 907 w 1502"/>
                <a:gd name="T65" fmla="*/ 17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02" h="1304">
                  <a:moveTo>
                    <a:pt x="907" y="170"/>
                  </a:moveTo>
                  <a:lnTo>
                    <a:pt x="1020" y="368"/>
                  </a:lnTo>
                  <a:lnTo>
                    <a:pt x="1020" y="425"/>
                  </a:lnTo>
                  <a:lnTo>
                    <a:pt x="1020" y="453"/>
                  </a:lnTo>
                  <a:lnTo>
                    <a:pt x="1105" y="510"/>
                  </a:lnTo>
                  <a:lnTo>
                    <a:pt x="1134" y="482"/>
                  </a:lnTo>
                  <a:lnTo>
                    <a:pt x="1162" y="538"/>
                  </a:lnTo>
                  <a:lnTo>
                    <a:pt x="1190" y="510"/>
                  </a:lnTo>
                  <a:lnTo>
                    <a:pt x="1247" y="595"/>
                  </a:lnTo>
                  <a:lnTo>
                    <a:pt x="1190" y="623"/>
                  </a:lnTo>
                  <a:lnTo>
                    <a:pt x="1247" y="680"/>
                  </a:lnTo>
                  <a:lnTo>
                    <a:pt x="1247" y="822"/>
                  </a:lnTo>
                  <a:lnTo>
                    <a:pt x="1304" y="878"/>
                  </a:lnTo>
                  <a:lnTo>
                    <a:pt x="1417" y="878"/>
                  </a:lnTo>
                  <a:lnTo>
                    <a:pt x="1502" y="935"/>
                  </a:lnTo>
                  <a:lnTo>
                    <a:pt x="1474" y="964"/>
                  </a:lnTo>
                  <a:lnTo>
                    <a:pt x="1417" y="992"/>
                  </a:lnTo>
                  <a:lnTo>
                    <a:pt x="1332" y="935"/>
                  </a:lnTo>
                  <a:lnTo>
                    <a:pt x="1275" y="1020"/>
                  </a:lnTo>
                  <a:lnTo>
                    <a:pt x="1077" y="1049"/>
                  </a:lnTo>
                  <a:lnTo>
                    <a:pt x="1105" y="1105"/>
                  </a:lnTo>
                  <a:lnTo>
                    <a:pt x="1020" y="1134"/>
                  </a:lnTo>
                  <a:lnTo>
                    <a:pt x="1020" y="1247"/>
                  </a:lnTo>
                  <a:lnTo>
                    <a:pt x="935" y="1247"/>
                  </a:lnTo>
                  <a:lnTo>
                    <a:pt x="907" y="1219"/>
                  </a:lnTo>
                  <a:lnTo>
                    <a:pt x="822" y="1247"/>
                  </a:lnTo>
                  <a:lnTo>
                    <a:pt x="765" y="1219"/>
                  </a:lnTo>
                  <a:lnTo>
                    <a:pt x="737" y="1247"/>
                  </a:lnTo>
                  <a:lnTo>
                    <a:pt x="680" y="1247"/>
                  </a:lnTo>
                  <a:lnTo>
                    <a:pt x="652" y="1304"/>
                  </a:lnTo>
                  <a:lnTo>
                    <a:pt x="595" y="1219"/>
                  </a:lnTo>
                  <a:lnTo>
                    <a:pt x="595" y="1162"/>
                  </a:lnTo>
                  <a:lnTo>
                    <a:pt x="510" y="1134"/>
                  </a:lnTo>
                  <a:lnTo>
                    <a:pt x="567" y="1105"/>
                  </a:lnTo>
                  <a:lnTo>
                    <a:pt x="510" y="1020"/>
                  </a:lnTo>
                  <a:lnTo>
                    <a:pt x="510" y="737"/>
                  </a:lnTo>
                  <a:lnTo>
                    <a:pt x="453" y="652"/>
                  </a:lnTo>
                  <a:lnTo>
                    <a:pt x="340" y="623"/>
                  </a:lnTo>
                  <a:lnTo>
                    <a:pt x="283" y="708"/>
                  </a:lnTo>
                  <a:lnTo>
                    <a:pt x="198" y="793"/>
                  </a:lnTo>
                  <a:lnTo>
                    <a:pt x="141" y="907"/>
                  </a:lnTo>
                  <a:lnTo>
                    <a:pt x="85" y="878"/>
                  </a:lnTo>
                  <a:lnTo>
                    <a:pt x="28" y="878"/>
                  </a:lnTo>
                  <a:lnTo>
                    <a:pt x="0" y="793"/>
                  </a:lnTo>
                  <a:lnTo>
                    <a:pt x="56" y="737"/>
                  </a:lnTo>
                  <a:lnTo>
                    <a:pt x="113" y="737"/>
                  </a:lnTo>
                  <a:lnTo>
                    <a:pt x="141" y="680"/>
                  </a:lnTo>
                  <a:lnTo>
                    <a:pt x="170" y="652"/>
                  </a:lnTo>
                  <a:lnTo>
                    <a:pt x="226" y="623"/>
                  </a:lnTo>
                  <a:lnTo>
                    <a:pt x="198" y="567"/>
                  </a:lnTo>
                  <a:lnTo>
                    <a:pt x="226" y="538"/>
                  </a:lnTo>
                  <a:lnTo>
                    <a:pt x="425" y="482"/>
                  </a:lnTo>
                  <a:lnTo>
                    <a:pt x="425" y="425"/>
                  </a:lnTo>
                  <a:lnTo>
                    <a:pt x="481" y="368"/>
                  </a:lnTo>
                  <a:lnTo>
                    <a:pt x="538" y="368"/>
                  </a:lnTo>
                  <a:lnTo>
                    <a:pt x="595" y="283"/>
                  </a:lnTo>
                  <a:lnTo>
                    <a:pt x="510" y="255"/>
                  </a:lnTo>
                  <a:lnTo>
                    <a:pt x="453" y="283"/>
                  </a:lnTo>
                  <a:lnTo>
                    <a:pt x="453" y="141"/>
                  </a:lnTo>
                  <a:lnTo>
                    <a:pt x="510" y="113"/>
                  </a:lnTo>
                  <a:lnTo>
                    <a:pt x="567" y="28"/>
                  </a:lnTo>
                  <a:lnTo>
                    <a:pt x="623" y="0"/>
                  </a:lnTo>
                  <a:lnTo>
                    <a:pt x="708" y="56"/>
                  </a:lnTo>
                  <a:lnTo>
                    <a:pt x="793" y="56"/>
                  </a:lnTo>
                  <a:lnTo>
                    <a:pt x="907" y="113"/>
                  </a:lnTo>
                  <a:lnTo>
                    <a:pt x="907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7" name="Freeform 953">
              <a:extLst>
                <a:ext uri="{FF2B5EF4-FFF2-40B4-BE49-F238E27FC236}">
                  <a16:creationId xmlns:a16="http://schemas.microsoft.com/office/drawing/2014/main" id="{74961497-6488-4F56-BA0B-7BF3B003F8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3421"/>
              <a:ext cx="454" cy="312"/>
            </a:xfrm>
            <a:custGeom>
              <a:avLst/>
              <a:gdLst>
                <a:gd name="T0" fmla="*/ 454 w 454"/>
                <a:gd name="T1" fmla="*/ 170 h 312"/>
                <a:gd name="T2" fmla="*/ 425 w 454"/>
                <a:gd name="T3" fmla="*/ 312 h 312"/>
                <a:gd name="T4" fmla="*/ 340 w 454"/>
                <a:gd name="T5" fmla="*/ 255 h 312"/>
                <a:gd name="T6" fmla="*/ 284 w 454"/>
                <a:gd name="T7" fmla="*/ 312 h 312"/>
                <a:gd name="T8" fmla="*/ 284 w 454"/>
                <a:gd name="T9" fmla="*/ 255 h 312"/>
                <a:gd name="T10" fmla="*/ 170 w 454"/>
                <a:gd name="T11" fmla="*/ 198 h 312"/>
                <a:gd name="T12" fmla="*/ 85 w 454"/>
                <a:gd name="T13" fmla="*/ 198 h 312"/>
                <a:gd name="T14" fmla="*/ 0 w 454"/>
                <a:gd name="T15" fmla="*/ 142 h 312"/>
                <a:gd name="T16" fmla="*/ 114 w 454"/>
                <a:gd name="T17" fmla="*/ 113 h 312"/>
                <a:gd name="T18" fmla="*/ 57 w 454"/>
                <a:gd name="T19" fmla="*/ 57 h 312"/>
                <a:gd name="T20" fmla="*/ 114 w 454"/>
                <a:gd name="T21" fmla="*/ 28 h 312"/>
                <a:gd name="T22" fmla="*/ 199 w 454"/>
                <a:gd name="T23" fmla="*/ 113 h 312"/>
                <a:gd name="T24" fmla="*/ 255 w 454"/>
                <a:gd name="T25" fmla="*/ 142 h 312"/>
                <a:gd name="T26" fmla="*/ 255 w 454"/>
                <a:gd name="T27" fmla="*/ 85 h 312"/>
                <a:gd name="T28" fmla="*/ 312 w 454"/>
                <a:gd name="T29" fmla="*/ 0 h 312"/>
                <a:gd name="T30" fmla="*/ 340 w 454"/>
                <a:gd name="T31" fmla="*/ 28 h 312"/>
                <a:gd name="T32" fmla="*/ 340 w 454"/>
                <a:gd name="T33" fmla="*/ 113 h 312"/>
                <a:gd name="T34" fmla="*/ 397 w 454"/>
                <a:gd name="T35" fmla="*/ 113 h 312"/>
                <a:gd name="T36" fmla="*/ 454 w 454"/>
                <a:gd name="T37" fmla="*/ 17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4" h="312">
                  <a:moveTo>
                    <a:pt x="454" y="170"/>
                  </a:moveTo>
                  <a:lnTo>
                    <a:pt x="425" y="312"/>
                  </a:lnTo>
                  <a:lnTo>
                    <a:pt x="340" y="255"/>
                  </a:lnTo>
                  <a:lnTo>
                    <a:pt x="284" y="312"/>
                  </a:lnTo>
                  <a:lnTo>
                    <a:pt x="284" y="255"/>
                  </a:lnTo>
                  <a:lnTo>
                    <a:pt x="170" y="198"/>
                  </a:lnTo>
                  <a:lnTo>
                    <a:pt x="85" y="198"/>
                  </a:lnTo>
                  <a:lnTo>
                    <a:pt x="0" y="142"/>
                  </a:lnTo>
                  <a:lnTo>
                    <a:pt x="114" y="113"/>
                  </a:lnTo>
                  <a:lnTo>
                    <a:pt x="57" y="57"/>
                  </a:lnTo>
                  <a:lnTo>
                    <a:pt x="114" y="28"/>
                  </a:lnTo>
                  <a:lnTo>
                    <a:pt x="199" y="113"/>
                  </a:lnTo>
                  <a:lnTo>
                    <a:pt x="255" y="142"/>
                  </a:lnTo>
                  <a:lnTo>
                    <a:pt x="255" y="85"/>
                  </a:lnTo>
                  <a:lnTo>
                    <a:pt x="312" y="0"/>
                  </a:lnTo>
                  <a:lnTo>
                    <a:pt x="340" y="28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454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8" name="Freeform 954">
              <a:extLst>
                <a:ext uri="{FF2B5EF4-FFF2-40B4-BE49-F238E27FC236}">
                  <a16:creationId xmlns:a16="http://schemas.microsoft.com/office/drawing/2014/main" id="{94F0ADB2-3208-4297-800F-C79B975DF2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8" y="2485"/>
              <a:ext cx="595" cy="1106"/>
            </a:xfrm>
            <a:custGeom>
              <a:avLst/>
              <a:gdLst>
                <a:gd name="T0" fmla="*/ 227 w 595"/>
                <a:gd name="T1" fmla="*/ 1106 h 1106"/>
                <a:gd name="T2" fmla="*/ 283 w 595"/>
                <a:gd name="T3" fmla="*/ 1078 h 1106"/>
                <a:gd name="T4" fmla="*/ 397 w 595"/>
                <a:gd name="T5" fmla="*/ 1049 h 1106"/>
                <a:gd name="T6" fmla="*/ 340 w 595"/>
                <a:gd name="T7" fmla="*/ 993 h 1106"/>
                <a:gd name="T8" fmla="*/ 397 w 595"/>
                <a:gd name="T9" fmla="*/ 964 h 1106"/>
                <a:gd name="T10" fmla="*/ 482 w 595"/>
                <a:gd name="T11" fmla="*/ 1049 h 1106"/>
                <a:gd name="T12" fmla="*/ 538 w 595"/>
                <a:gd name="T13" fmla="*/ 1078 h 1106"/>
                <a:gd name="T14" fmla="*/ 538 w 595"/>
                <a:gd name="T15" fmla="*/ 1021 h 1106"/>
                <a:gd name="T16" fmla="*/ 595 w 595"/>
                <a:gd name="T17" fmla="*/ 936 h 1106"/>
                <a:gd name="T18" fmla="*/ 595 w 595"/>
                <a:gd name="T19" fmla="*/ 879 h 1106"/>
                <a:gd name="T20" fmla="*/ 538 w 595"/>
                <a:gd name="T21" fmla="*/ 879 h 1106"/>
                <a:gd name="T22" fmla="*/ 567 w 595"/>
                <a:gd name="T23" fmla="*/ 822 h 1106"/>
                <a:gd name="T24" fmla="*/ 538 w 595"/>
                <a:gd name="T25" fmla="*/ 766 h 1106"/>
                <a:gd name="T26" fmla="*/ 510 w 595"/>
                <a:gd name="T27" fmla="*/ 709 h 1106"/>
                <a:gd name="T28" fmla="*/ 482 w 595"/>
                <a:gd name="T29" fmla="*/ 681 h 1106"/>
                <a:gd name="T30" fmla="*/ 510 w 595"/>
                <a:gd name="T31" fmla="*/ 567 h 1106"/>
                <a:gd name="T32" fmla="*/ 538 w 595"/>
                <a:gd name="T33" fmla="*/ 539 h 1106"/>
                <a:gd name="T34" fmla="*/ 538 w 595"/>
                <a:gd name="T35" fmla="*/ 369 h 1106"/>
                <a:gd name="T36" fmla="*/ 510 w 595"/>
                <a:gd name="T37" fmla="*/ 312 h 1106"/>
                <a:gd name="T38" fmla="*/ 425 w 595"/>
                <a:gd name="T39" fmla="*/ 284 h 1106"/>
                <a:gd name="T40" fmla="*/ 397 w 595"/>
                <a:gd name="T41" fmla="*/ 227 h 1106"/>
                <a:gd name="T42" fmla="*/ 453 w 595"/>
                <a:gd name="T43" fmla="*/ 114 h 1106"/>
                <a:gd name="T44" fmla="*/ 368 w 595"/>
                <a:gd name="T45" fmla="*/ 0 h 1106"/>
                <a:gd name="T46" fmla="*/ 340 w 595"/>
                <a:gd name="T47" fmla="*/ 0 h 1106"/>
                <a:gd name="T48" fmla="*/ 368 w 595"/>
                <a:gd name="T49" fmla="*/ 57 h 1106"/>
                <a:gd name="T50" fmla="*/ 340 w 595"/>
                <a:gd name="T51" fmla="*/ 57 h 1106"/>
                <a:gd name="T52" fmla="*/ 283 w 595"/>
                <a:gd name="T53" fmla="*/ 0 h 1106"/>
                <a:gd name="T54" fmla="*/ 198 w 595"/>
                <a:gd name="T55" fmla="*/ 57 h 1106"/>
                <a:gd name="T56" fmla="*/ 113 w 595"/>
                <a:gd name="T57" fmla="*/ 511 h 1106"/>
                <a:gd name="T58" fmla="*/ 28 w 595"/>
                <a:gd name="T59" fmla="*/ 794 h 1106"/>
                <a:gd name="T60" fmla="*/ 0 w 595"/>
                <a:gd name="T61" fmla="*/ 908 h 1106"/>
                <a:gd name="T62" fmla="*/ 56 w 595"/>
                <a:gd name="T63" fmla="*/ 936 h 1106"/>
                <a:gd name="T64" fmla="*/ 113 w 595"/>
                <a:gd name="T65" fmla="*/ 1049 h 1106"/>
                <a:gd name="T66" fmla="*/ 170 w 595"/>
                <a:gd name="T67" fmla="*/ 1049 h 1106"/>
                <a:gd name="T68" fmla="*/ 227 w 595"/>
                <a:gd name="T69" fmla="*/ 1106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5" h="1106">
                  <a:moveTo>
                    <a:pt x="227" y="1106"/>
                  </a:moveTo>
                  <a:lnTo>
                    <a:pt x="283" y="1078"/>
                  </a:lnTo>
                  <a:lnTo>
                    <a:pt x="397" y="1049"/>
                  </a:lnTo>
                  <a:lnTo>
                    <a:pt x="340" y="993"/>
                  </a:lnTo>
                  <a:lnTo>
                    <a:pt x="397" y="964"/>
                  </a:lnTo>
                  <a:lnTo>
                    <a:pt x="482" y="1049"/>
                  </a:lnTo>
                  <a:lnTo>
                    <a:pt x="538" y="1078"/>
                  </a:lnTo>
                  <a:lnTo>
                    <a:pt x="538" y="1021"/>
                  </a:lnTo>
                  <a:lnTo>
                    <a:pt x="595" y="936"/>
                  </a:lnTo>
                  <a:lnTo>
                    <a:pt x="595" y="879"/>
                  </a:lnTo>
                  <a:lnTo>
                    <a:pt x="538" y="879"/>
                  </a:lnTo>
                  <a:lnTo>
                    <a:pt x="567" y="822"/>
                  </a:lnTo>
                  <a:lnTo>
                    <a:pt x="538" y="766"/>
                  </a:lnTo>
                  <a:lnTo>
                    <a:pt x="510" y="709"/>
                  </a:lnTo>
                  <a:lnTo>
                    <a:pt x="482" y="681"/>
                  </a:lnTo>
                  <a:lnTo>
                    <a:pt x="510" y="567"/>
                  </a:lnTo>
                  <a:lnTo>
                    <a:pt x="538" y="539"/>
                  </a:lnTo>
                  <a:lnTo>
                    <a:pt x="538" y="369"/>
                  </a:lnTo>
                  <a:lnTo>
                    <a:pt x="510" y="312"/>
                  </a:lnTo>
                  <a:lnTo>
                    <a:pt x="425" y="284"/>
                  </a:lnTo>
                  <a:lnTo>
                    <a:pt x="397" y="227"/>
                  </a:lnTo>
                  <a:lnTo>
                    <a:pt x="453" y="114"/>
                  </a:lnTo>
                  <a:lnTo>
                    <a:pt x="368" y="0"/>
                  </a:lnTo>
                  <a:lnTo>
                    <a:pt x="340" y="0"/>
                  </a:lnTo>
                  <a:lnTo>
                    <a:pt x="368" y="57"/>
                  </a:lnTo>
                  <a:lnTo>
                    <a:pt x="340" y="57"/>
                  </a:lnTo>
                  <a:lnTo>
                    <a:pt x="283" y="0"/>
                  </a:lnTo>
                  <a:lnTo>
                    <a:pt x="198" y="57"/>
                  </a:lnTo>
                  <a:lnTo>
                    <a:pt x="113" y="511"/>
                  </a:lnTo>
                  <a:lnTo>
                    <a:pt x="28" y="794"/>
                  </a:lnTo>
                  <a:lnTo>
                    <a:pt x="0" y="908"/>
                  </a:lnTo>
                  <a:lnTo>
                    <a:pt x="56" y="936"/>
                  </a:lnTo>
                  <a:lnTo>
                    <a:pt x="113" y="1049"/>
                  </a:lnTo>
                  <a:lnTo>
                    <a:pt x="170" y="1049"/>
                  </a:lnTo>
                  <a:lnTo>
                    <a:pt x="227" y="110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9" name="Freeform 955">
              <a:extLst>
                <a:ext uri="{FF2B5EF4-FFF2-40B4-BE49-F238E27FC236}">
                  <a16:creationId xmlns:a16="http://schemas.microsoft.com/office/drawing/2014/main" id="{D324C09C-EF3F-4D8C-B3D2-3201194DC5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2344"/>
              <a:ext cx="511" cy="397"/>
            </a:xfrm>
            <a:custGeom>
              <a:avLst/>
              <a:gdLst>
                <a:gd name="T0" fmla="*/ 511 w 511"/>
                <a:gd name="T1" fmla="*/ 397 h 397"/>
                <a:gd name="T2" fmla="*/ 312 w 511"/>
                <a:gd name="T3" fmla="*/ 397 h 397"/>
                <a:gd name="T4" fmla="*/ 312 w 511"/>
                <a:gd name="T5" fmla="*/ 340 h 397"/>
                <a:gd name="T6" fmla="*/ 142 w 511"/>
                <a:gd name="T7" fmla="*/ 283 h 397"/>
                <a:gd name="T8" fmla="*/ 57 w 511"/>
                <a:gd name="T9" fmla="*/ 226 h 397"/>
                <a:gd name="T10" fmla="*/ 29 w 511"/>
                <a:gd name="T11" fmla="*/ 198 h 397"/>
                <a:gd name="T12" fmla="*/ 0 w 511"/>
                <a:gd name="T13" fmla="*/ 170 h 397"/>
                <a:gd name="T14" fmla="*/ 29 w 511"/>
                <a:gd name="T15" fmla="*/ 85 h 397"/>
                <a:gd name="T16" fmla="*/ 142 w 511"/>
                <a:gd name="T17" fmla="*/ 85 h 397"/>
                <a:gd name="T18" fmla="*/ 199 w 511"/>
                <a:gd name="T19" fmla="*/ 28 h 397"/>
                <a:gd name="T20" fmla="*/ 340 w 511"/>
                <a:gd name="T21" fmla="*/ 28 h 397"/>
                <a:gd name="T22" fmla="*/ 369 w 511"/>
                <a:gd name="T23" fmla="*/ 0 h 397"/>
                <a:gd name="T24" fmla="*/ 454 w 511"/>
                <a:gd name="T25" fmla="*/ 56 h 397"/>
                <a:gd name="T26" fmla="*/ 482 w 511"/>
                <a:gd name="T27" fmla="*/ 255 h 397"/>
                <a:gd name="T28" fmla="*/ 511 w 511"/>
                <a:gd name="T2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1" h="397">
                  <a:moveTo>
                    <a:pt x="511" y="397"/>
                  </a:moveTo>
                  <a:lnTo>
                    <a:pt x="312" y="397"/>
                  </a:lnTo>
                  <a:lnTo>
                    <a:pt x="312" y="340"/>
                  </a:lnTo>
                  <a:lnTo>
                    <a:pt x="142" y="283"/>
                  </a:lnTo>
                  <a:lnTo>
                    <a:pt x="57" y="226"/>
                  </a:lnTo>
                  <a:lnTo>
                    <a:pt x="29" y="198"/>
                  </a:lnTo>
                  <a:lnTo>
                    <a:pt x="0" y="170"/>
                  </a:lnTo>
                  <a:lnTo>
                    <a:pt x="29" y="85"/>
                  </a:lnTo>
                  <a:lnTo>
                    <a:pt x="142" y="85"/>
                  </a:lnTo>
                  <a:lnTo>
                    <a:pt x="199" y="28"/>
                  </a:lnTo>
                  <a:lnTo>
                    <a:pt x="340" y="28"/>
                  </a:lnTo>
                  <a:lnTo>
                    <a:pt x="369" y="0"/>
                  </a:lnTo>
                  <a:lnTo>
                    <a:pt x="454" y="56"/>
                  </a:lnTo>
                  <a:lnTo>
                    <a:pt x="482" y="255"/>
                  </a:lnTo>
                  <a:lnTo>
                    <a:pt x="511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2" name="Freeform 958">
              <a:extLst>
                <a:ext uri="{FF2B5EF4-FFF2-40B4-BE49-F238E27FC236}">
                  <a16:creationId xmlns:a16="http://schemas.microsoft.com/office/drawing/2014/main" id="{C5D0DF12-AD2B-4371-B393-D162DAEE9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" y="2570"/>
              <a:ext cx="623" cy="1134"/>
            </a:xfrm>
            <a:custGeom>
              <a:avLst/>
              <a:gdLst>
                <a:gd name="T0" fmla="*/ 56 w 623"/>
                <a:gd name="T1" fmla="*/ 284 h 1134"/>
                <a:gd name="T2" fmla="*/ 56 w 623"/>
                <a:gd name="T3" fmla="*/ 454 h 1134"/>
                <a:gd name="T4" fmla="*/ 28 w 623"/>
                <a:gd name="T5" fmla="*/ 482 h 1134"/>
                <a:gd name="T6" fmla="*/ 0 w 623"/>
                <a:gd name="T7" fmla="*/ 596 h 1134"/>
                <a:gd name="T8" fmla="*/ 28 w 623"/>
                <a:gd name="T9" fmla="*/ 624 h 1134"/>
                <a:gd name="T10" fmla="*/ 85 w 623"/>
                <a:gd name="T11" fmla="*/ 737 h 1134"/>
                <a:gd name="T12" fmla="*/ 56 w 623"/>
                <a:gd name="T13" fmla="*/ 794 h 1134"/>
                <a:gd name="T14" fmla="*/ 113 w 623"/>
                <a:gd name="T15" fmla="*/ 794 h 1134"/>
                <a:gd name="T16" fmla="*/ 113 w 623"/>
                <a:gd name="T17" fmla="*/ 851 h 1134"/>
                <a:gd name="T18" fmla="*/ 141 w 623"/>
                <a:gd name="T19" fmla="*/ 879 h 1134"/>
                <a:gd name="T20" fmla="*/ 141 w 623"/>
                <a:gd name="T21" fmla="*/ 964 h 1134"/>
                <a:gd name="T22" fmla="*/ 198 w 623"/>
                <a:gd name="T23" fmla="*/ 964 h 1134"/>
                <a:gd name="T24" fmla="*/ 255 w 623"/>
                <a:gd name="T25" fmla="*/ 1021 h 1134"/>
                <a:gd name="T26" fmla="*/ 312 w 623"/>
                <a:gd name="T27" fmla="*/ 964 h 1134"/>
                <a:gd name="T28" fmla="*/ 312 w 623"/>
                <a:gd name="T29" fmla="*/ 1021 h 1134"/>
                <a:gd name="T30" fmla="*/ 397 w 623"/>
                <a:gd name="T31" fmla="*/ 1021 h 1134"/>
                <a:gd name="T32" fmla="*/ 397 w 623"/>
                <a:gd name="T33" fmla="*/ 1134 h 1134"/>
                <a:gd name="T34" fmla="*/ 510 w 623"/>
                <a:gd name="T35" fmla="*/ 1049 h 1134"/>
                <a:gd name="T36" fmla="*/ 595 w 623"/>
                <a:gd name="T37" fmla="*/ 964 h 1134"/>
                <a:gd name="T38" fmla="*/ 567 w 623"/>
                <a:gd name="T39" fmla="*/ 908 h 1134"/>
                <a:gd name="T40" fmla="*/ 589 w 623"/>
                <a:gd name="T41" fmla="*/ 682 h 1134"/>
                <a:gd name="T42" fmla="*/ 623 w 623"/>
                <a:gd name="T43" fmla="*/ 596 h 1134"/>
                <a:gd name="T44" fmla="*/ 623 w 623"/>
                <a:gd name="T45" fmla="*/ 482 h 1134"/>
                <a:gd name="T46" fmla="*/ 595 w 623"/>
                <a:gd name="T47" fmla="*/ 369 h 1134"/>
                <a:gd name="T48" fmla="*/ 623 w 623"/>
                <a:gd name="T49" fmla="*/ 256 h 1134"/>
                <a:gd name="T50" fmla="*/ 510 w 623"/>
                <a:gd name="T51" fmla="*/ 114 h 1134"/>
                <a:gd name="T52" fmla="*/ 510 w 623"/>
                <a:gd name="T53" fmla="*/ 57 h 1134"/>
                <a:gd name="T54" fmla="*/ 425 w 623"/>
                <a:gd name="T55" fmla="*/ 0 h 1134"/>
                <a:gd name="T56" fmla="*/ 368 w 623"/>
                <a:gd name="T57" fmla="*/ 29 h 1134"/>
                <a:gd name="T58" fmla="*/ 368 w 623"/>
                <a:gd name="T59" fmla="*/ 142 h 1134"/>
                <a:gd name="T60" fmla="*/ 283 w 623"/>
                <a:gd name="T61" fmla="*/ 199 h 1134"/>
                <a:gd name="T62" fmla="*/ 113 w 623"/>
                <a:gd name="T63" fmla="*/ 256 h 1134"/>
                <a:gd name="T64" fmla="*/ 113 w 623"/>
                <a:gd name="T65" fmla="*/ 284 h 1134"/>
                <a:gd name="T66" fmla="*/ 56 w 623"/>
                <a:gd name="T67" fmla="*/ 28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23" h="1134">
                  <a:moveTo>
                    <a:pt x="56" y="284"/>
                  </a:moveTo>
                  <a:lnTo>
                    <a:pt x="56" y="454"/>
                  </a:lnTo>
                  <a:lnTo>
                    <a:pt x="28" y="482"/>
                  </a:lnTo>
                  <a:lnTo>
                    <a:pt x="0" y="596"/>
                  </a:lnTo>
                  <a:lnTo>
                    <a:pt x="28" y="624"/>
                  </a:lnTo>
                  <a:lnTo>
                    <a:pt x="85" y="737"/>
                  </a:lnTo>
                  <a:lnTo>
                    <a:pt x="56" y="794"/>
                  </a:lnTo>
                  <a:lnTo>
                    <a:pt x="113" y="794"/>
                  </a:lnTo>
                  <a:lnTo>
                    <a:pt x="113" y="851"/>
                  </a:lnTo>
                  <a:lnTo>
                    <a:pt x="141" y="879"/>
                  </a:lnTo>
                  <a:lnTo>
                    <a:pt x="141" y="964"/>
                  </a:lnTo>
                  <a:lnTo>
                    <a:pt x="198" y="964"/>
                  </a:lnTo>
                  <a:lnTo>
                    <a:pt x="255" y="1021"/>
                  </a:lnTo>
                  <a:lnTo>
                    <a:pt x="312" y="964"/>
                  </a:lnTo>
                  <a:lnTo>
                    <a:pt x="312" y="1021"/>
                  </a:lnTo>
                  <a:lnTo>
                    <a:pt x="397" y="1021"/>
                  </a:lnTo>
                  <a:lnTo>
                    <a:pt x="397" y="1134"/>
                  </a:lnTo>
                  <a:lnTo>
                    <a:pt x="510" y="1049"/>
                  </a:lnTo>
                  <a:lnTo>
                    <a:pt x="595" y="964"/>
                  </a:lnTo>
                  <a:lnTo>
                    <a:pt x="567" y="908"/>
                  </a:lnTo>
                  <a:lnTo>
                    <a:pt x="589" y="682"/>
                  </a:lnTo>
                  <a:lnTo>
                    <a:pt x="623" y="596"/>
                  </a:lnTo>
                  <a:lnTo>
                    <a:pt x="623" y="482"/>
                  </a:lnTo>
                  <a:lnTo>
                    <a:pt x="595" y="369"/>
                  </a:lnTo>
                  <a:lnTo>
                    <a:pt x="623" y="256"/>
                  </a:lnTo>
                  <a:lnTo>
                    <a:pt x="510" y="114"/>
                  </a:lnTo>
                  <a:lnTo>
                    <a:pt x="510" y="57"/>
                  </a:lnTo>
                  <a:lnTo>
                    <a:pt x="425" y="0"/>
                  </a:lnTo>
                  <a:lnTo>
                    <a:pt x="368" y="29"/>
                  </a:lnTo>
                  <a:lnTo>
                    <a:pt x="368" y="142"/>
                  </a:lnTo>
                  <a:lnTo>
                    <a:pt x="283" y="199"/>
                  </a:lnTo>
                  <a:lnTo>
                    <a:pt x="113" y="256"/>
                  </a:lnTo>
                  <a:lnTo>
                    <a:pt x="113" y="284"/>
                  </a:lnTo>
                  <a:lnTo>
                    <a:pt x="56" y="28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3" name="Freeform 959">
              <a:extLst>
                <a:ext uri="{FF2B5EF4-FFF2-40B4-BE49-F238E27FC236}">
                  <a16:creationId xmlns:a16="http://schemas.microsoft.com/office/drawing/2014/main" id="{188C2D30-5C9C-488B-A0E5-50901383C5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6" y="2060"/>
              <a:ext cx="539" cy="794"/>
            </a:xfrm>
            <a:custGeom>
              <a:avLst/>
              <a:gdLst>
                <a:gd name="T0" fmla="*/ 0 w 539"/>
                <a:gd name="T1" fmla="*/ 425 h 794"/>
                <a:gd name="T2" fmla="*/ 85 w 539"/>
                <a:gd name="T3" fmla="*/ 369 h 794"/>
                <a:gd name="T4" fmla="*/ 142 w 539"/>
                <a:gd name="T5" fmla="*/ 369 h 794"/>
                <a:gd name="T6" fmla="*/ 170 w 539"/>
                <a:gd name="T7" fmla="*/ 340 h 794"/>
                <a:gd name="T8" fmla="*/ 114 w 539"/>
                <a:gd name="T9" fmla="*/ 284 h 794"/>
                <a:gd name="T10" fmla="*/ 170 w 539"/>
                <a:gd name="T11" fmla="*/ 284 h 794"/>
                <a:gd name="T12" fmla="*/ 199 w 539"/>
                <a:gd name="T13" fmla="*/ 199 h 794"/>
                <a:gd name="T14" fmla="*/ 284 w 539"/>
                <a:gd name="T15" fmla="*/ 114 h 794"/>
                <a:gd name="T16" fmla="*/ 284 w 539"/>
                <a:gd name="T17" fmla="*/ 0 h 794"/>
                <a:gd name="T18" fmla="*/ 312 w 539"/>
                <a:gd name="T19" fmla="*/ 0 h 794"/>
                <a:gd name="T20" fmla="*/ 369 w 539"/>
                <a:gd name="T21" fmla="*/ 114 h 794"/>
                <a:gd name="T22" fmla="*/ 426 w 539"/>
                <a:gd name="T23" fmla="*/ 142 h 794"/>
                <a:gd name="T24" fmla="*/ 426 w 539"/>
                <a:gd name="T25" fmla="*/ 255 h 794"/>
                <a:gd name="T26" fmla="*/ 511 w 539"/>
                <a:gd name="T27" fmla="*/ 340 h 794"/>
                <a:gd name="T28" fmla="*/ 511 w 539"/>
                <a:gd name="T29" fmla="*/ 369 h 794"/>
                <a:gd name="T30" fmla="*/ 482 w 539"/>
                <a:gd name="T31" fmla="*/ 454 h 794"/>
                <a:gd name="T32" fmla="*/ 539 w 539"/>
                <a:gd name="T33" fmla="*/ 510 h 794"/>
                <a:gd name="T34" fmla="*/ 482 w 539"/>
                <a:gd name="T35" fmla="*/ 539 h 794"/>
                <a:gd name="T36" fmla="*/ 482 w 539"/>
                <a:gd name="T37" fmla="*/ 652 h 794"/>
                <a:gd name="T38" fmla="*/ 397 w 539"/>
                <a:gd name="T39" fmla="*/ 709 h 794"/>
                <a:gd name="T40" fmla="*/ 227 w 539"/>
                <a:gd name="T41" fmla="*/ 766 h 794"/>
                <a:gd name="T42" fmla="*/ 227 w 539"/>
                <a:gd name="T43" fmla="*/ 794 h 794"/>
                <a:gd name="T44" fmla="*/ 170 w 539"/>
                <a:gd name="T45" fmla="*/ 794 h 794"/>
                <a:gd name="T46" fmla="*/ 142 w 539"/>
                <a:gd name="T47" fmla="*/ 737 h 794"/>
                <a:gd name="T48" fmla="*/ 57 w 539"/>
                <a:gd name="T49" fmla="*/ 709 h 794"/>
                <a:gd name="T50" fmla="*/ 29 w 539"/>
                <a:gd name="T51" fmla="*/ 652 h 794"/>
                <a:gd name="T52" fmla="*/ 85 w 539"/>
                <a:gd name="T53" fmla="*/ 539 h 794"/>
                <a:gd name="T54" fmla="*/ 0 w 539"/>
                <a:gd name="T55" fmla="*/ 425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39" h="794">
                  <a:moveTo>
                    <a:pt x="0" y="425"/>
                  </a:moveTo>
                  <a:lnTo>
                    <a:pt x="85" y="369"/>
                  </a:lnTo>
                  <a:lnTo>
                    <a:pt x="142" y="369"/>
                  </a:lnTo>
                  <a:lnTo>
                    <a:pt x="170" y="340"/>
                  </a:lnTo>
                  <a:lnTo>
                    <a:pt x="114" y="284"/>
                  </a:lnTo>
                  <a:lnTo>
                    <a:pt x="170" y="284"/>
                  </a:lnTo>
                  <a:lnTo>
                    <a:pt x="199" y="199"/>
                  </a:lnTo>
                  <a:lnTo>
                    <a:pt x="284" y="114"/>
                  </a:lnTo>
                  <a:lnTo>
                    <a:pt x="284" y="0"/>
                  </a:lnTo>
                  <a:lnTo>
                    <a:pt x="312" y="0"/>
                  </a:lnTo>
                  <a:lnTo>
                    <a:pt x="369" y="114"/>
                  </a:lnTo>
                  <a:lnTo>
                    <a:pt x="426" y="142"/>
                  </a:lnTo>
                  <a:lnTo>
                    <a:pt x="426" y="255"/>
                  </a:lnTo>
                  <a:lnTo>
                    <a:pt x="511" y="340"/>
                  </a:lnTo>
                  <a:lnTo>
                    <a:pt x="511" y="369"/>
                  </a:lnTo>
                  <a:lnTo>
                    <a:pt x="482" y="454"/>
                  </a:lnTo>
                  <a:lnTo>
                    <a:pt x="539" y="510"/>
                  </a:lnTo>
                  <a:lnTo>
                    <a:pt x="482" y="539"/>
                  </a:lnTo>
                  <a:lnTo>
                    <a:pt x="482" y="652"/>
                  </a:lnTo>
                  <a:lnTo>
                    <a:pt x="397" y="709"/>
                  </a:lnTo>
                  <a:lnTo>
                    <a:pt x="227" y="766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42" y="737"/>
                  </a:lnTo>
                  <a:lnTo>
                    <a:pt x="57" y="709"/>
                  </a:lnTo>
                  <a:lnTo>
                    <a:pt x="29" y="652"/>
                  </a:lnTo>
                  <a:lnTo>
                    <a:pt x="85" y="539"/>
                  </a:lnTo>
                  <a:lnTo>
                    <a:pt x="0" y="42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4" name="Freeform 960">
              <a:extLst>
                <a:ext uri="{FF2B5EF4-FFF2-40B4-BE49-F238E27FC236}">
                  <a16:creationId xmlns:a16="http://schemas.microsoft.com/office/drawing/2014/main" id="{A13EF107-4290-42E9-94FC-F58DCDF13A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1578"/>
              <a:ext cx="624" cy="851"/>
            </a:xfrm>
            <a:custGeom>
              <a:avLst/>
              <a:gdLst>
                <a:gd name="T0" fmla="*/ 624 w 624"/>
                <a:gd name="T1" fmla="*/ 822 h 851"/>
                <a:gd name="T2" fmla="*/ 539 w 624"/>
                <a:gd name="T3" fmla="*/ 766 h 851"/>
                <a:gd name="T4" fmla="*/ 510 w 624"/>
                <a:gd name="T5" fmla="*/ 794 h 851"/>
                <a:gd name="T6" fmla="*/ 369 w 624"/>
                <a:gd name="T7" fmla="*/ 794 h 851"/>
                <a:gd name="T8" fmla="*/ 312 w 624"/>
                <a:gd name="T9" fmla="*/ 851 h 851"/>
                <a:gd name="T10" fmla="*/ 199 w 624"/>
                <a:gd name="T11" fmla="*/ 851 h 851"/>
                <a:gd name="T12" fmla="*/ 199 w 624"/>
                <a:gd name="T13" fmla="*/ 822 h 851"/>
                <a:gd name="T14" fmla="*/ 114 w 624"/>
                <a:gd name="T15" fmla="*/ 737 h 851"/>
                <a:gd name="T16" fmla="*/ 114 w 624"/>
                <a:gd name="T17" fmla="*/ 624 h 851"/>
                <a:gd name="T18" fmla="*/ 57 w 624"/>
                <a:gd name="T19" fmla="*/ 596 h 851"/>
                <a:gd name="T20" fmla="*/ 0 w 624"/>
                <a:gd name="T21" fmla="*/ 482 h 851"/>
                <a:gd name="T22" fmla="*/ 28 w 624"/>
                <a:gd name="T23" fmla="*/ 454 h 851"/>
                <a:gd name="T24" fmla="*/ 142 w 624"/>
                <a:gd name="T25" fmla="*/ 482 h 851"/>
                <a:gd name="T26" fmla="*/ 199 w 624"/>
                <a:gd name="T27" fmla="*/ 454 h 851"/>
                <a:gd name="T28" fmla="*/ 284 w 624"/>
                <a:gd name="T29" fmla="*/ 482 h 851"/>
                <a:gd name="T30" fmla="*/ 312 w 624"/>
                <a:gd name="T31" fmla="*/ 425 h 851"/>
                <a:gd name="T32" fmla="*/ 369 w 624"/>
                <a:gd name="T33" fmla="*/ 284 h 851"/>
                <a:gd name="T34" fmla="*/ 397 w 624"/>
                <a:gd name="T35" fmla="*/ 255 h 851"/>
                <a:gd name="T36" fmla="*/ 397 w 624"/>
                <a:gd name="T37" fmla="*/ 199 h 851"/>
                <a:gd name="T38" fmla="*/ 425 w 624"/>
                <a:gd name="T39" fmla="*/ 142 h 851"/>
                <a:gd name="T40" fmla="*/ 454 w 624"/>
                <a:gd name="T41" fmla="*/ 142 h 851"/>
                <a:gd name="T42" fmla="*/ 482 w 624"/>
                <a:gd name="T43" fmla="*/ 85 h 851"/>
                <a:gd name="T44" fmla="*/ 454 w 624"/>
                <a:gd name="T45" fmla="*/ 57 h 851"/>
                <a:gd name="T46" fmla="*/ 454 w 624"/>
                <a:gd name="T47" fmla="*/ 0 h 851"/>
                <a:gd name="T48" fmla="*/ 510 w 624"/>
                <a:gd name="T49" fmla="*/ 29 h 851"/>
                <a:gd name="T50" fmla="*/ 595 w 624"/>
                <a:gd name="T51" fmla="*/ 142 h 851"/>
                <a:gd name="T52" fmla="*/ 595 w 624"/>
                <a:gd name="T53" fmla="*/ 255 h 851"/>
                <a:gd name="T54" fmla="*/ 567 w 624"/>
                <a:gd name="T55" fmla="*/ 482 h 851"/>
                <a:gd name="T56" fmla="*/ 624 w 624"/>
                <a:gd name="T57" fmla="*/ 822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4" h="851">
                  <a:moveTo>
                    <a:pt x="624" y="822"/>
                  </a:moveTo>
                  <a:lnTo>
                    <a:pt x="539" y="766"/>
                  </a:lnTo>
                  <a:lnTo>
                    <a:pt x="510" y="794"/>
                  </a:lnTo>
                  <a:lnTo>
                    <a:pt x="369" y="794"/>
                  </a:lnTo>
                  <a:lnTo>
                    <a:pt x="312" y="851"/>
                  </a:lnTo>
                  <a:lnTo>
                    <a:pt x="199" y="851"/>
                  </a:lnTo>
                  <a:lnTo>
                    <a:pt x="199" y="822"/>
                  </a:lnTo>
                  <a:lnTo>
                    <a:pt x="114" y="737"/>
                  </a:lnTo>
                  <a:lnTo>
                    <a:pt x="114" y="624"/>
                  </a:lnTo>
                  <a:lnTo>
                    <a:pt x="57" y="596"/>
                  </a:lnTo>
                  <a:lnTo>
                    <a:pt x="0" y="482"/>
                  </a:lnTo>
                  <a:lnTo>
                    <a:pt x="28" y="454"/>
                  </a:lnTo>
                  <a:lnTo>
                    <a:pt x="142" y="482"/>
                  </a:lnTo>
                  <a:lnTo>
                    <a:pt x="199" y="454"/>
                  </a:lnTo>
                  <a:lnTo>
                    <a:pt x="284" y="482"/>
                  </a:lnTo>
                  <a:lnTo>
                    <a:pt x="312" y="425"/>
                  </a:lnTo>
                  <a:lnTo>
                    <a:pt x="369" y="284"/>
                  </a:lnTo>
                  <a:lnTo>
                    <a:pt x="397" y="255"/>
                  </a:lnTo>
                  <a:lnTo>
                    <a:pt x="397" y="199"/>
                  </a:lnTo>
                  <a:lnTo>
                    <a:pt x="425" y="142"/>
                  </a:lnTo>
                  <a:lnTo>
                    <a:pt x="454" y="142"/>
                  </a:lnTo>
                  <a:lnTo>
                    <a:pt x="482" y="85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510" y="29"/>
                  </a:lnTo>
                  <a:lnTo>
                    <a:pt x="595" y="142"/>
                  </a:lnTo>
                  <a:lnTo>
                    <a:pt x="595" y="255"/>
                  </a:lnTo>
                  <a:lnTo>
                    <a:pt x="567" y="482"/>
                  </a:lnTo>
                  <a:lnTo>
                    <a:pt x="624" y="82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5" name="Freeform 961">
              <a:extLst>
                <a:ext uri="{FF2B5EF4-FFF2-40B4-BE49-F238E27FC236}">
                  <a16:creationId xmlns:a16="http://schemas.microsoft.com/office/drawing/2014/main" id="{007E8168-48AB-4A72-96C8-9DDD00D531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3534"/>
              <a:ext cx="1020" cy="1531"/>
            </a:xfrm>
            <a:custGeom>
              <a:avLst/>
              <a:gdLst>
                <a:gd name="T0" fmla="*/ 680 w 1020"/>
                <a:gd name="T1" fmla="*/ 1304 h 1531"/>
                <a:gd name="T2" fmla="*/ 708 w 1020"/>
                <a:gd name="T3" fmla="*/ 1248 h 1531"/>
                <a:gd name="T4" fmla="*/ 708 w 1020"/>
                <a:gd name="T5" fmla="*/ 1191 h 1531"/>
                <a:gd name="T6" fmla="*/ 765 w 1020"/>
                <a:gd name="T7" fmla="*/ 1134 h 1531"/>
                <a:gd name="T8" fmla="*/ 737 w 1020"/>
                <a:gd name="T9" fmla="*/ 1078 h 1531"/>
                <a:gd name="T10" fmla="*/ 765 w 1020"/>
                <a:gd name="T11" fmla="*/ 964 h 1531"/>
                <a:gd name="T12" fmla="*/ 793 w 1020"/>
                <a:gd name="T13" fmla="*/ 964 h 1531"/>
                <a:gd name="T14" fmla="*/ 793 w 1020"/>
                <a:gd name="T15" fmla="*/ 709 h 1531"/>
                <a:gd name="T16" fmla="*/ 765 w 1020"/>
                <a:gd name="T17" fmla="*/ 624 h 1531"/>
                <a:gd name="T18" fmla="*/ 793 w 1020"/>
                <a:gd name="T19" fmla="*/ 567 h 1531"/>
                <a:gd name="T20" fmla="*/ 793 w 1020"/>
                <a:gd name="T21" fmla="*/ 426 h 1531"/>
                <a:gd name="T22" fmla="*/ 850 w 1020"/>
                <a:gd name="T23" fmla="*/ 397 h 1531"/>
                <a:gd name="T24" fmla="*/ 907 w 1020"/>
                <a:gd name="T25" fmla="*/ 284 h 1531"/>
                <a:gd name="T26" fmla="*/ 1020 w 1020"/>
                <a:gd name="T27" fmla="*/ 170 h 1531"/>
                <a:gd name="T28" fmla="*/ 992 w 1020"/>
                <a:gd name="T29" fmla="*/ 85 h 1531"/>
                <a:gd name="T30" fmla="*/ 935 w 1020"/>
                <a:gd name="T31" fmla="*/ 57 h 1531"/>
                <a:gd name="T32" fmla="*/ 878 w 1020"/>
                <a:gd name="T33" fmla="*/ 114 h 1531"/>
                <a:gd name="T34" fmla="*/ 793 w 1020"/>
                <a:gd name="T35" fmla="*/ 114 h 1531"/>
                <a:gd name="T36" fmla="*/ 680 w 1020"/>
                <a:gd name="T37" fmla="*/ 0 h 1531"/>
                <a:gd name="T38" fmla="*/ 567 w 1020"/>
                <a:gd name="T39" fmla="*/ 29 h 1531"/>
                <a:gd name="T40" fmla="*/ 538 w 1020"/>
                <a:gd name="T41" fmla="*/ 85 h 1531"/>
                <a:gd name="T42" fmla="*/ 453 w 1020"/>
                <a:gd name="T43" fmla="*/ 114 h 1531"/>
                <a:gd name="T44" fmla="*/ 397 w 1020"/>
                <a:gd name="T45" fmla="*/ 284 h 1531"/>
                <a:gd name="T46" fmla="*/ 340 w 1020"/>
                <a:gd name="T47" fmla="*/ 312 h 1531"/>
                <a:gd name="T48" fmla="*/ 311 w 1020"/>
                <a:gd name="T49" fmla="*/ 397 h 1531"/>
                <a:gd name="T50" fmla="*/ 226 w 1020"/>
                <a:gd name="T51" fmla="*/ 482 h 1531"/>
                <a:gd name="T52" fmla="*/ 198 w 1020"/>
                <a:gd name="T53" fmla="*/ 567 h 1531"/>
                <a:gd name="T54" fmla="*/ 141 w 1020"/>
                <a:gd name="T55" fmla="*/ 539 h 1531"/>
                <a:gd name="T56" fmla="*/ 85 w 1020"/>
                <a:gd name="T57" fmla="*/ 596 h 1531"/>
                <a:gd name="T58" fmla="*/ 0 w 1020"/>
                <a:gd name="T59" fmla="*/ 652 h 1531"/>
                <a:gd name="T60" fmla="*/ 0 w 1020"/>
                <a:gd name="T61" fmla="*/ 822 h 1531"/>
                <a:gd name="T62" fmla="*/ 113 w 1020"/>
                <a:gd name="T63" fmla="*/ 822 h 1531"/>
                <a:gd name="T64" fmla="*/ 141 w 1020"/>
                <a:gd name="T65" fmla="*/ 794 h 1531"/>
                <a:gd name="T66" fmla="*/ 198 w 1020"/>
                <a:gd name="T67" fmla="*/ 851 h 1531"/>
                <a:gd name="T68" fmla="*/ 283 w 1020"/>
                <a:gd name="T69" fmla="*/ 1021 h 1531"/>
                <a:gd name="T70" fmla="*/ 255 w 1020"/>
                <a:gd name="T71" fmla="*/ 1389 h 1531"/>
                <a:gd name="T72" fmla="*/ 226 w 1020"/>
                <a:gd name="T73" fmla="*/ 1474 h 1531"/>
                <a:gd name="T74" fmla="*/ 311 w 1020"/>
                <a:gd name="T75" fmla="*/ 1446 h 1531"/>
                <a:gd name="T76" fmla="*/ 397 w 1020"/>
                <a:gd name="T77" fmla="*/ 1503 h 1531"/>
                <a:gd name="T78" fmla="*/ 425 w 1020"/>
                <a:gd name="T79" fmla="*/ 1474 h 1531"/>
                <a:gd name="T80" fmla="*/ 510 w 1020"/>
                <a:gd name="T81" fmla="*/ 1531 h 1531"/>
                <a:gd name="T82" fmla="*/ 538 w 1020"/>
                <a:gd name="T83" fmla="*/ 1446 h 1531"/>
                <a:gd name="T84" fmla="*/ 538 w 1020"/>
                <a:gd name="T85" fmla="*/ 1418 h 1531"/>
                <a:gd name="T86" fmla="*/ 595 w 1020"/>
                <a:gd name="T87" fmla="*/ 1333 h 1531"/>
                <a:gd name="T88" fmla="*/ 652 w 1020"/>
                <a:gd name="T89" fmla="*/ 1333 h 1531"/>
                <a:gd name="T90" fmla="*/ 680 w 1020"/>
                <a:gd name="T91" fmla="*/ 1304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20" h="1531">
                  <a:moveTo>
                    <a:pt x="680" y="1304"/>
                  </a:moveTo>
                  <a:lnTo>
                    <a:pt x="708" y="1248"/>
                  </a:lnTo>
                  <a:lnTo>
                    <a:pt x="708" y="1191"/>
                  </a:lnTo>
                  <a:lnTo>
                    <a:pt x="765" y="1134"/>
                  </a:lnTo>
                  <a:lnTo>
                    <a:pt x="737" y="1078"/>
                  </a:lnTo>
                  <a:lnTo>
                    <a:pt x="765" y="964"/>
                  </a:lnTo>
                  <a:lnTo>
                    <a:pt x="793" y="964"/>
                  </a:lnTo>
                  <a:lnTo>
                    <a:pt x="793" y="709"/>
                  </a:lnTo>
                  <a:lnTo>
                    <a:pt x="765" y="624"/>
                  </a:lnTo>
                  <a:lnTo>
                    <a:pt x="793" y="567"/>
                  </a:lnTo>
                  <a:lnTo>
                    <a:pt x="793" y="426"/>
                  </a:lnTo>
                  <a:lnTo>
                    <a:pt x="850" y="397"/>
                  </a:lnTo>
                  <a:lnTo>
                    <a:pt x="907" y="284"/>
                  </a:lnTo>
                  <a:lnTo>
                    <a:pt x="1020" y="170"/>
                  </a:lnTo>
                  <a:lnTo>
                    <a:pt x="992" y="85"/>
                  </a:lnTo>
                  <a:lnTo>
                    <a:pt x="935" y="57"/>
                  </a:lnTo>
                  <a:lnTo>
                    <a:pt x="878" y="114"/>
                  </a:lnTo>
                  <a:lnTo>
                    <a:pt x="793" y="114"/>
                  </a:lnTo>
                  <a:lnTo>
                    <a:pt x="680" y="0"/>
                  </a:lnTo>
                  <a:lnTo>
                    <a:pt x="567" y="29"/>
                  </a:lnTo>
                  <a:lnTo>
                    <a:pt x="538" y="85"/>
                  </a:lnTo>
                  <a:lnTo>
                    <a:pt x="453" y="114"/>
                  </a:lnTo>
                  <a:lnTo>
                    <a:pt x="397" y="284"/>
                  </a:lnTo>
                  <a:lnTo>
                    <a:pt x="340" y="312"/>
                  </a:lnTo>
                  <a:lnTo>
                    <a:pt x="311" y="397"/>
                  </a:lnTo>
                  <a:lnTo>
                    <a:pt x="226" y="482"/>
                  </a:lnTo>
                  <a:lnTo>
                    <a:pt x="198" y="567"/>
                  </a:lnTo>
                  <a:lnTo>
                    <a:pt x="141" y="539"/>
                  </a:lnTo>
                  <a:lnTo>
                    <a:pt x="85" y="596"/>
                  </a:lnTo>
                  <a:lnTo>
                    <a:pt x="0" y="652"/>
                  </a:lnTo>
                  <a:lnTo>
                    <a:pt x="0" y="822"/>
                  </a:lnTo>
                  <a:lnTo>
                    <a:pt x="113" y="822"/>
                  </a:lnTo>
                  <a:lnTo>
                    <a:pt x="141" y="794"/>
                  </a:lnTo>
                  <a:lnTo>
                    <a:pt x="198" y="851"/>
                  </a:lnTo>
                  <a:lnTo>
                    <a:pt x="283" y="1021"/>
                  </a:lnTo>
                  <a:lnTo>
                    <a:pt x="255" y="1389"/>
                  </a:lnTo>
                  <a:lnTo>
                    <a:pt x="226" y="1474"/>
                  </a:lnTo>
                  <a:lnTo>
                    <a:pt x="311" y="1446"/>
                  </a:lnTo>
                  <a:lnTo>
                    <a:pt x="397" y="1503"/>
                  </a:lnTo>
                  <a:lnTo>
                    <a:pt x="425" y="1474"/>
                  </a:lnTo>
                  <a:lnTo>
                    <a:pt x="510" y="1531"/>
                  </a:lnTo>
                  <a:lnTo>
                    <a:pt x="538" y="1446"/>
                  </a:lnTo>
                  <a:lnTo>
                    <a:pt x="538" y="1418"/>
                  </a:lnTo>
                  <a:lnTo>
                    <a:pt x="595" y="1333"/>
                  </a:lnTo>
                  <a:lnTo>
                    <a:pt x="652" y="1333"/>
                  </a:lnTo>
                  <a:lnTo>
                    <a:pt x="680" y="130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7" name="Freeform 963">
              <a:extLst>
                <a:ext uri="{FF2B5EF4-FFF2-40B4-BE49-F238E27FC236}">
                  <a16:creationId xmlns:a16="http://schemas.microsoft.com/office/drawing/2014/main" id="{109A5333-587A-4F42-AF1D-44D7B0294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4" y="3393"/>
              <a:ext cx="879" cy="1615"/>
            </a:xfrm>
            <a:custGeom>
              <a:avLst/>
              <a:gdLst>
                <a:gd name="T0" fmla="*/ 255 w 879"/>
                <a:gd name="T1" fmla="*/ 1587 h 1615"/>
                <a:gd name="T2" fmla="*/ 284 w 879"/>
                <a:gd name="T3" fmla="*/ 1445 h 1615"/>
                <a:gd name="T4" fmla="*/ 227 w 879"/>
                <a:gd name="T5" fmla="*/ 1389 h 1615"/>
                <a:gd name="T6" fmla="*/ 170 w 879"/>
                <a:gd name="T7" fmla="*/ 1275 h 1615"/>
                <a:gd name="T8" fmla="*/ 198 w 879"/>
                <a:gd name="T9" fmla="*/ 1247 h 1615"/>
                <a:gd name="T10" fmla="*/ 227 w 879"/>
                <a:gd name="T11" fmla="*/ 1134 h 1615"/>
                <a:gd name="T12" fmla="*/ 284 w 879"/>
                <a:gd name="T13" fmla="*/ 1134 h 1615"/>
                <a:gd name="T14" fmla="*/ 312 w 879"/>
                <a:gd name="T15" fmla="*/ 1048 h 1615"/>
                <a:gd name="T16" fmla="*/ 284 w 879"/>
                <a:gd name="T17" fmla="*/ 963 h 1615"/>
                <a:gd name="T18" fmla="*/ 340 w 879"/>
                <a:gd name="T19" fmla="*/ 907 h 1615"/>
                <a:gd name="T20" fmla="*/ 397 w 879"/>
                <a:gd name="T21" fmla="*/ 907 h 1615"/>
                <a:gd name="T22" fmla="*/ 425 w 879"/>
                <a:gd name="T23" fmla="*/ 850 h 1615"/>
                <a:gd name="T24" fmla="*/ 454 w 879"/>
                <a:gd name="T25" fmla="*/ 822 h 1615"/>
                <a:gd name="T26" fmla="*/ 510 w 879"/>
                <a:gd name="T27" fmla="*/ 793 h 1615"/>
                <a:gd name="T28" fmla="*/ 482 w 879"/>
                <a:gd name="T29" fmla="*/ 737 h 1615"/>
                <a:gd name="T30" fmla="*/ 510 w 879"/>
                <a:gd name="T31" fmla="*/ 708 h 1615"/>
                <a:gd name="T32" fmla="*/ 709 w 879"/>
                <a:gd name="T33" fmla="*/ 652 h 1615"/>
                <a:gd name="T34" fmla="*/ 709 w 879"/>
                <a:gd name="T35" fmla="*/ 595 h 1615"/>
                <a:gd name="T36" fmla="*/ 765 w 879"/>
                <a:gd name="T37" fmla="*/ 538 h 1615"/>
                <a:gd name="T38" fmla="*/ 822 w 879"/>
                <a:gd name="T39" fmla="*/ 538 h 1615"/>
                <a:gd name="T40" fmla="*/ 879 w 879"/>
                <a:gd name="T41" fmla="*/ 453 h 1615"/>
                <a:gd name="T42" fmla="*/ 794 w 879"/>
                <a:gd name="T43" fmla="*/ 425 h 1615"/>
                <a:gd name="T44" fmla="*/ 737 w 879"/>
                <a:gd name="T45" fmla="*/ 453 h 1615"/>
                <a:gd name="T46" fmla="*/ 737 w 879"/>
                <a:gd name="T47" fmla="*/ 311 h 1615"/>
                <a:gd name="T48" fmla="*/ 794 w 879"/>
                <a:gd name="T49" fmla="*/ 283 h 1615"/>
                <a:gd name="T50" fmla="*/ 851 w 879"/>
                <a:gd name="T51" fmla="*/ 198 h 1615"/>
                <a:gd name="T52" fmla="*/ 794 w 879"/>
                <a:gd name="T53" fmla="*/ 141 h 1615"/>
                <a:gd name="T54" fmla="*/ 737 w 879"/>
                <a:gd name="T55" fmla="*/ 141 h 1615"/>
                <a:gd name="T56" fmla="*/ 680 w 879"/>
                <a:gd name="T57" fmla="*/ 28 h 1615"/>
                <a:gd name="T58" fmla="*/ 624 w 879"/>
                <a:gd name="T59" fmla="*/ 0 h 1615"/>
                <a:gd name="T60" fmla="*/ 510 w 879"/>
                <a:gd name="T61" fmla="*/ 85 h 1615"/>
                <a:gd name="T62" fmla="*/ 454 w 879"/>
                <a:gd name="T63" fmla="*/ 85 h 1615"/>
                <a:gd name="T64" fmla="*/ 454 w 879"/>
                <a:gd name="T65" fmla="*/ 56 h 1615"/>
                <a:gd name="T66" fmla="*/ 369 w 879"/>
                <a:gd name="T67" fmla="*/ 85 h 1615"/>
                <a:gd name="T68" fmla="*/ 255 w 879"/>
                <a:gd name="T69" fmla="*/ 198 h 1615"/>
                <a:gd name="T70" fmla="*/ 312 w 879"/>
                <a:gd name="T71" fmla="*/ 226 h 1615"/>
                <a:gd name="T72" fmla="*/ 340 w 879"/>
                <a:gd name="T73" fmla="*/ 311 h 1615"/>
                <a:gd name="T74" fmla="*/ 227 w 879"/>
                <a:gd name="T75" fmla="*/ 425 h 1615"/>
                <a:gd name="T76" fmla="*/ 170 w 879"/>
                <a:gd name="T77" fmla="*/ 538 h 1615"/>
                <a:gd name="T78" fmla="*/ 113 w 879"/>
                <a:gd name="T79" fmla="*/ 567 h 1615"/>
                <a:gd name="T80" fmla="*/ 113 w 879"/>
                <a:gd name="T81" fmla="*/ 708 h 1615"/>
                <a:gd name="T82" fmla="*/ 85 w 879"/>
                <a:gd name="T83" fmla="*/ 765 h 1615"/>
                <a:gd name="T84" fmla="*/ 113 w 879"/>
                <a:gd name="T85" fmla="*/ 850 h 1615"/>
                <a:gd name="T86" fmla="*/ 113 w 879"/>
                <a:gd name="T87" fmla="*/ 1105 h 1615"/>
                <a:gd name="T88" fmla="*/ 85 w 879"/>
                <a:gd name="T89" fmla="*/ 1105 h 1615"/>
                <a:gd name="T90" fmla="*/ 57 w 879"/>
                <a:gd name="T91" fmla="*/ 1219 h 1615"/>
                <a:gd name="T92" fmla="*/ 85 w 879"/>
                <a:gd name="T93" fmla="*/ 1275 h 1615"/>
                <a:gd name="T94" fmla="*/ 28 w 879"/>
                <a:gd name="T95" fmla="*/ 1332 h 1615"/>
                <a:gd name="T96" fmla="*/ 28 w 879"/>
                <a:gd name="T97" fmla="*/ 1389 h 1615"/>
                <a:gd name="T98" fmla="*/ 0 w 879"/>
                <a:gd name="T99" fmla="*/ 1445 h 1615"/>
                <a:gd name="T100" fmla="*/ 85 w 879"/>
                <a:gd name="T101" fmla="*/ 1502 h 1615"/>
                <a:gd name="T102" fmla="*/ 142 w 879"/>
                <a:gd name="T103" fmla="*/ 1615 h 1615"/>
                <a:gd name="T104" fmla="*/ 255 w 879"/>
                <a:gd name="T105" fmla="*/ 1587 h 1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79" h="1615">
                  <a:moveTo>
                    <a:pt x="255" y="1587"/>
                  </a:moveTo>
                  <a:lnTo>
                    <a:pt x="284" y="1445"/>
                  </a:lnTo>
                  <a:lnTo>
                    <a:pt x="227" y="1389"/>
                  </a:lnTo>
                  <a:lnTo>
                    <a:pt x="170" y="1275"/>
                  </a:lnTo>
                  <a:lnTo>
                    <a:pt x="198" y="1247"/>
                  </a:lnTo>
                  <a:lnTo>
                    <a:pt x="227" y="1134"/>
                  </a:lnTo>
                  <a:lnTo>
                    <a:pt x="284" y="1134"/>
                  </a:lnTo>
                  <a:lnTo>
                    <a:pt x="312" y="1048"/>
                  </a:lnTo>
                  <a:lnTo>
                    <a:pt x="284" y="963"/>
                  </a:lnTo>
                  <a:lnTo>
                    <a:pt x="340" y="907"/>
                  </a:lnTo>
                  <a:lnTo>
                    <a:pt x="397" y="907"/>
                  </a:lnTo>
                  <a:lnTo>
                    <a:pt x="425" y="850"/>
                  </a:lnTo>
                  <a:lnTo>
                    <a:pt x="454" y="822"/>
                  </a:lnTo>
                  <a:lnTo>
                    <a:pt x="510" y="793"/>
                  </a:lnTo>
                  <a:lnTo>
                    <a:pt x="482" y="737"/>
                  </a:lnTo>
                  <a:lnTo>
                    <a:pt x="510" y="708"/>
                  </a:lnTo>
                  <a:lnTo>
                    <a:pt x="709" y="652"/>
                  </a:lnTo>
                  <a:lnTo>
                    <a:pt x="709" y="595"/>
                  </a:lnTo>
                  <a:lnTo>
                    <a:pt x="765" y="538"/>
                  </a:lnTo>
                  <a:lnTo>
                    <a:pt x="822" y="538"/>
                  </a:lnTo>
                  <a:lnTo>
                    <a:pt x="879" y="453"/>
                  </a:lnTo>
                  <a:lnTo>
                    <a:pt x="794" y="425"/>
                  </a:lnTo>
                  <a:lnTo>
                    <a:pt x="737" y="453"/>
                  </a:lnTo>
                  <a:lnTo>
                    <a:pt x="737" y="311"/>
                  </a:lnTo>
                  <a:lnTo>
                    <a:pt x="794" y="283"/>
                  </a:lnTo>
                  <a:lnTo>
                    <a:pt x="851" y="198"/>
                  </a:lnTo>
                  <a:lnTo>
                    <a:pt x="794" y="141"/>
                  </a:lnTo>
                  <a:lnTo>
                    <a:pt x="737" y="141"/>
                  </a:lnTo>
                  <a:lnTo>
                    <a:pt x="680" y="28"/>
                  </a:lnTo>
                  <a:lnTo>
                    <a:pt x="624" y="0"/>
                  </a:lnTo>
                  <a:lnTo>
                    <a:pt x="510" y="85"/>
                  </a:lnTo>
                  <a:lnTo>
                    <a:pt x="454" y="85"/>
                  </a:lnTo>
                  <a:lnTo>
                    <a:pt x="454" y="56"/>
                  </a:lnTo>
                  <a:lnTo>
                    <a:pt x="369" y="85"/>
                  </a:lnTo>
                  <a:lnTo>
                    <a:pt x="255" y="198"/>
                  </a:lnTo>
                  <a:lnTo>
                    <a:pt x="312" y="226"/>
                  </a:lnTo>
                  <a:lnTo>
                    <a:pt x="340" y="311"/>
                  </a:lnTo>
                  <a:lnTo>
                    <a:pt x="227" y="425"/>
                  </a:lnTo>
                  <a:lnTo>
                    <a:pt x="170" y="538"/>
                  </a:lnTo>
                  <a:lnTo>
                    <a:pt x="113" y="567"/>
                  </a:lnTo>
                  <a:lnTo>
                    <a:pt x="113" y="708"/>
                  </a:lnTo>
                  <a:lnTo>
                    <a:pt x="85" y="765"/>
                  </a:lnTo>
                  <a:lnTo>
                    <a:pt x="113" y="850"/>
                  </a:lnTo>
                  <a:lnTo>
                    <a:pt x="113" y="1105"/>
                  </a:lnTo>
                  <a:lnTo>
                    <a:pt x="85" y="1105"/>
                  </a:lnTo>
                  <a:lnTo>
                    <a:pt x="57" y="1219"/>
                  </a:lnTo>
                  <a:lnTo>
                    <a:pt x="85" y="1275"/>
                  </a:lnTo>
                  <a:lnTo>
                    <a:pt x="28" y="1332"/>
                  </a:lnTo>
                  <a:lnTo>
                    <a:pt x="28" y="1389"/>
                  </a:lnTo>
                  <a:lnTo>
                    <a:pt x="0" y="1445"/>
                  </a:lnTo>
                  <a:lnTo>
                    <a:pt x="85" y="1502"/>
                  </a:lnTo>
                  <a:lnTo>
                    <a:pt x="142" y="1615"/>
                  </a:lnTo>
                  <a:lnTo>
                    <a:pt x="255" y="158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8" name="Freeform 964">
              <a:extLst>
                <a:ext uri="{FF2B5EF4-FFF2-40B4-BE49-F238E27FC236}">
                  <a16:creationId xmlns:a16="http://schemas.microsoft.com/office/drawing/2014/main" id="{9C88305D-6514-402E-A9A4-3726AAB3A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4" y="4186"/>
              <a:ext cx="766" cy="822"/>
            </a:xfrm>
            <a:custGeom>
              <a:avLst/>
              <a:gdLst>
                <a:gd name="T0" fmla="*/ 85 w 766"/>
                <a:gd name="T1" fmla="*/ 794 h 822"/>
                <a:gd name="T2" fmla="*/ 114 w 766"/>
                <a:gd name="T3" fmla="*/ 652 h 822"/>
                <a:gd name="T4" fmla="*/ 57 w 766"/>
                <a:gd name="T5" fmla="*/ 596 h 822"/>
                <a:gd name="T6" fmla="*/ 0 w 766"/>
                <a:gd name="T7" fmla="*/ 482 h 822"/>
                <a:gd name="T8" fmla="*/ 28 w 766"/>
                <a:gd name="T9" fmla="*/ 454 h 822"/>
                <a:gd name="T10" fmla="*/ 57 w 766"/>
                <a:gd name="T11" fmla="*/ 341 h 822"/>
                <a:gd name="T12" fmla="*/ 85 w 766"/>
                <a:gd name="T13" fmla="*/ 341 h 822"/>
                <a:gd name="T14" fmla="*/ 114 w 766"/>
                <a:gd name="T15" fmla="*/ 341 h 822"/>
                <a:gd name="T16" fmla="*/ 142 w 766"/>
                <a:gd name="T17" fmla="*/ 255 h 822"/>
                <a:gd name="T18" fmla="*/ 199 w 766"/>
                <a:gd name="T19" fmla="*/ 255 h 822"/>
                <a:gd name="T20" fmla="*/ 255 w 766"/>
                <a:gd name="T21" fmla="*/ 284 h 822"/>
                <a:gd name="T22" fmla="*/ 312 w 766"/>
                <a:gd name="T23" fmla="*/ 170 h 822"/>
                <a:gd name="T24" fmla="*/ 397 w 766"/>
                <a:gd name="T25" fmla="*/ 85 h 822"/>
                <a:gd name="T26" fmla="*/ 454 w 766"/>
                <a:gd name="T27" fmla="*/ 0 h 822"/>
                <a:gd name="T28" fmla="*/ 567 w 766"/>
                <a:gd name="T29" fmla="*/ 29 h 822"/>
                <a:gd name="T30" fmla="*/ 624 w 766"/>
                <a:gd name="T31" fmla="*/ 114 h 822"/>
                <a:gd name="T32" fmla="*/ 624 w 766"/>
                <a:gd name="T33" fmla="*/ 397 h 822"/>
                <a:gd name="T34" fmla="*/ 681 w 766"/>
                <a:gd name="T35" fmla="*/ 482 h 822"/>
                <a:gd name="T36" fmla="*/ 624 w 766"/>
                <a:gd name="T37" fmla="*/ 511 h 822"/>
                <a:gd name="T38" fmla="*/ 709 w 766"/>
                <a:gd name="T39" fmla="*/ 539 h 822"/>
                <a:gd name="T40" fmla="*/ 709 w 766"/>
                <a:gd name="T41" fmla="*/ 596 h 822"/>
                <a:gd name="T42" fmla="*/ 766 w 766"/>
                <a:gd name="T43" fmla="*/ 681 h 822"/>
                <a:gd name="T44" fmla="*/ 709 w 766"/>
                <a:gd name="T45" fmla="*/ 794 h 822"/>
                <a:gd name="T46" fmla="*/ 624 w 766"/>
                <a:gd name="T47" fmla="*/ 794 h 822"/>
                <a:gd name="T48" fmla="*/ 595 w 766"/>
                <a:gd name="T49" fmla="*/ 766 h 822"/>
                <a:gd name="T50" fmla="*/ 539 w 766"/>
                <a:gd name="T51" fmla="*/ 766 h 822"/>
                <a:gd name="T52" fmla="*/ 482 w 766"/>
                <a:gd name="T53" fmla="*/ 794 h 822"/>
                <a:gd name="T54" fmla="*/ 425 w 766"/>
                <a:gd name="T55" fmla="*/ 766 h 822"/>
                <a:gd name="T56" fmla="*/ 340 w 766"/>
                <a:gd name="T57" fmla="*/ 822 h 822"/>
                <a:gd name="T58" fmla="*/ 312 w 766"/>
                <a:gd name="T59" fmla="*/ 794 h 822"/>
                <a:gd name="T60" fmla="*/ 255 w 766"/>
                <a:gd name="T61" fmla="*/ 822 h 822"/>
                <a:gd name="T62" fmla="*/ 227 w 766"/>
                <a:gd name="T63" fmla="*/ 766 h 822"/>
                <a:gd name="T64" fmla="*/ 114 w 766"/>
                <a:gd name="T65" fmla="*/ 822 h 822"/>
                <a:gd name="T66" fmla="*/ 85 w 766"/>
                <a:gd name="T67" fmla="*/ 794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66" h="822">
                  <a:moveTo>
                    <a:pt x="85" y="794"/>
                  </a:moveTo>
                  <a:lnTo>
                    <a:pt x="114" y="652"/>
                  </a:lnTo>
                  <a:lnTo>
                    <a:pt x="57" y="596"/>
                  </a:lnTo>
                  <a:lnTo>
                    <a:pt x="0" y="482"/>
                  </a:lnTo>
                  <a:lnTo>
                    <a:pt x="28" y="454"/>
                  </a:lnTo>
                  <a:lnTo>
                    <a:pt x="57" y="341"/>
                  </a:lnTo>
                  <a:lnTo>
                    <a:pt x="85" y="341"/>
                  </a:lnTo>
                  <a:lnTo>
                    <a:pt x="114" y="341"/>
                  </a:lnTo>
                  <a:lnTo>
                    <a:pt x="142" y="255"/>
                  </a:lnTo>
                  <a:lnTo>
                    <a:pt x="199" y="255"/>
                  </a:lnTo>
                  <a:lnTo>
                    <a:pt x="255" y="284"/>
                  </a:lnTo>
                  <a:lnTo>
                    <a:pt x="312" y="170"/>
                  </a:lnTo>
                  <a:lnTo>
                    <a:pt x="397" y="85"/>
                  </a:lnTo>
                  <a:lnTo>
                    <a:pt x="454" y="0"/>
                  </a:lnTo>
                  <a:lnTo>
                    <a:pt x="567" y="29"/>
                  </a:lnTo>
                  <a:lnTo>
                    <a:pt x="624" y="114"/>
                  </a:lnTo>
                  <a:lnTo>
                    <a:pt x="624" y="397"/>
                  </a:lnTo>
                  <a:lnTo>
                    <a:pt x="681" y="482"/>
                  </a:lnTo>
                  <a:lnTo>
                    <a:pt x="624" y="511"/>
                  </a:lnTo>
                  <a:lnTo>
                    <a:pt x="709" y="539"/>
                  </a:lnTo>
                  <a:lnTo>
                    <a:pt x="709" y="596"/>
                  </a:lnTo>
                  <a:lnTo>
                    <a:pt x="766" y="681"/>
                  </a:lnTo>
                  <a:lnTo>
                    <a:pt x="709" y="794"/>
                  </a:lnTo>
                  <a:lnTo>
                    <a:pt x="624" y="794"/>
                  </a:lnTo>
                  <a:lnTo>
                    <a:pt x="595" y="766"/>
                  </a:lnTo>
                  <a:lnTo>
                    <a:pt x="539" y="766"/>
                  </a:lnTo>
                  <a:lnTo>
                    <a:pt x="482" y="794"/>
                  </a:lnTo>
                  <a:lnTo>
                    <a:pt x="425" y="766"/>
                  </a:lnTo>
                  <a:lnTo>
                    <a:pt x="340" y="822"/>
                  </a:lnTo>
                  <a:lnTo>
                    <a:pt x="312" y="794"/>
                  </a:lnTo>
                  <a:lnTo>
                    <a:pt x="255" y="822"/>
                  </a:lnTo>
                  <a:lnTo>
                    <a:pt x="227" y="766"/>
                  </a:lnTo>
                  <a:lnTo>
                    <a:pt x="114" y="822"/>
                  </a:lnTo>
                  <a:lnTo>
                    <a:pt x="85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9" name="Freeform 965">
              <a:extLst>
                <a:ext uri="{FF2B5EF4-FFF2-40B4-BE49-F238E27FC236}">
                  <a16:creationId xmlns:a16="http://schemas.microsoft.com/office/drawing/2014/main" id="{EA577A7C-2CAC-453D-A479-A4E29336C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" y="1521"/>
              <a:ext cx="680" cy="539"/>
            </a:xfrm>
            <a:custGeom>
              <a:avLst/>
              <a:gdLst>
                <a:gd name="T0" fmla="*/ 226 w 680"/>
                <a:gd name="T1" fmla="*/ 511 h 539"/>
                <a:gd name="T2" fmla="*/ 340 w 680"/>
                <a:gd name="T3" fmla="*/ 539 h 539"/>
                <a:gd name="T4" fmla="*/ 397 w 680"/>
                <a:gd name="T5" fmla="*/ 511 h 539"/>
                <a:gd name="T6" fmla="*/ 482 w 680"/>
                <a:gd name="T7" fmla="*/ 539 h 539"/>
                <a:gd name="T8" fmla="*/ 567 w 680"/>
                <a:gd name="T9" fmla="*/ 341 h 539"/>
                <a:gd name="T10" fmla="*/ 595 w 680"/>
                <a:gd name="T11" fmla="*/ 312 h 539"/>
                <a:gd name="T12" fmla="*/ 595 w 680"/>
                <a:gd name="T13" fmla="*/ 256 h 539"/>
                <a:gd name="T14" fmla="*/ 623 w 680"/>
                <a:gd name="T15" fmla="*/ 199 h 539"/>
                <a:gd name="T16" fmla="*/ 652 w 680"/>
                <a:gd name="T17" fmla="*/ 199 h 539"/>
                <a:gd name="T18" fmla="*/ 680 w 680"/>
                <a:gd name="T19" fmla="*/ 142 h 539"/>
                <a:gd name="T20" fmla="*/ 652 w 680"/>
                <a:gd name="T21" fmla="*/ 114 h 539"/>
                <a:gd name="T22" fmla="*/ 652 w 680"/>
                <a:gd name="T23" fmla="*/ 57 h 539"/>
                <a:gd name="T24" fmla="*/ 482 w 680"/>
                <a:gd name="T25" fmla="*/ 0 h 539"/>
                <a:gd name="T26" fmla="*/ 453 w 680"/>
                <a:gd name="T27" fmla="*/ 29 h 539"/>
                <a:gd name="T28" fmla="*/ 397 w 680"/>
                <a:gd name="T29" fmla="*/ 29 h 539"/>
                <a:gd name="T30" fmla="*/ 368 w 680"/>
                <a:gd name="T31" fmla="*/ 114 h 539"/>
                <a:gd name="T32" fmla="*/ 255 w 680"/>
                <a:gd name="T33" fmla="*/ 199 h 539"/>
                <a:gd name="T34" fmla="*/ 170 w 680"/>
                <a:gd name="T35" fmla="*/ 171 h 539"/>
                <a:gd name="T36" fmla="*/ 170 w 680"/>
                <a:gd name="T37" fmla="*/ 227 h 539"/>
                <a:gd name="T38" fmla="*/ 113 w 680"/>
                <a:gd name="T39" fmla="*/ 256 h 539"/>
                <a:gd name="T40" fmla="*/ 141 w 680"/>
                <a:gd name="T41" fmla="*/ 341 h 539"/>
                <a:gd name="T42" fmla="*/ 85 w 680"/>
                <a:gd name="T43" fmla="*/ 426 h 539"/>
                <a:gd name="T44" fmla="*/ 0 w 680"/>
                <a:gd name="T45" fmla="*/ 454 h 539"/>
                <a:gd name="T46" fmla="*/ 28 w 680"/>
                <a:gd name="T47" fmla="*/ 482 h 539"/>
                <a:gd name="T48" fmla="*/ 113 w 680"/>
                <a:gd name="T49" fmla="*/ 482 h 539"/>
                <a:gd name="T50" fmla="*/ 226 w 680"/>
                <a:gd name="T51" fmla="*/ 511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0" h="539">
                  <a:moveTo>
                    <a:pt x="226" y="511"/>
                  </a:moveTo>
                  <a:lnTo>
                    <a:pt x="340" y="539"/>
                  </a:lnTo>
                  <a:lnTo>
                    <a:pt x="397" y="511"/>
                  </a:lnTo>
                  <a:lnTo>
                    <a:pt x="482" y="539"/>
                  </a:lnTo>
                  <a:lnTo>
                    <a:pt x="567" y="341"/>
                  </a:lnTo>
                  <a:lnTo>
                    <a:pt x="595" y="312"/>
                  </a:lnTo>
                  <a:lnTo>
                    <a:pt x="595" y="256"/>
                  </a:lnTo>
                  <a:lnTo>
                    <a:pt x="623" y="199"/>
                  </a:lnTo>
                  <a:lnTo>
                    <a:pt x="652" y="199"/>
                  </a:lnTo>
                  <a:lnTo>
                    <a:pt x="680" y="142"/>
                  </a:lnTo>
                  <a:lnTo>
                    <a:pt x="652" y="114"/>
                  </a:lnTo>
                  <a:lnTo>
                    <a:pt x="652" y="57"/>
                  </a:lnTo>
                  <a:lnTo>
                    <a:pt x="482" y="0"/>
                  </a:lnTo>
                  <a:lnTo>
                    <a:pt x="453" y="29"/>
                  </a:lnTo>
                  <a:lnTo>
                    <a:pt x="397" y="29"/>
                  </a:lnTo>
                  <a:lnTo>
                    <a:pt x="368" y="114"/>
                  </a:lnTo>
                  <a:lnTo>
                    <a:pt x="255" y="199"/>
                  </a:lnTo>
                  <a:lnTo>
                    <a:pt x="170" y="171"/>
                  </a:lnTo>
                  <a:lnTo>
                    <a:pt x="170" y="227"/>
                  </a:lnTo>
                  <a:lnTo>
                    <a:pt x="113" y="256"/>
                  </a:lnTo>
                  <a:lnTo>
                    <a:pt x="141" y="341"/>
                  </a:lnTo>
                  <a:lnTo>
                    <a:pt x="85" y="426"/>
                  </a:lnTo>
                  <a:lnTo>
                    <a:pt x="0" y="454"/>
                  </a:lnTo>
                  <a:lnTo>
                    <a:pt x="28" y="482"/>
                  </a:lnTo>
                  <a:lnTo>
                    <a:pt x="113" y="482"/>
                  </a:lnTo>
                  <a:lnTo>
                    <a:pt x="226" y="51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0" name="Freeform 966">
              <a:extLst>
                <a:ext uri="{FF2B5EF4-FFF2-40B4-BE49-F238E27FC236}">
                  <a16:creationId xmlns:a16="http://schemas.microsoft.com/office/drawing/2014/main" id="{DD918D9E-11A2-4FFA-AC61-D3E9D99B92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9" y="1947"/>
              <a:ext cx="567" cy="595"/>
            </a:xfrm>
            <a:custGeom>
              <a:avLst/>
              <a:gdLst>
                <a:gd name="T0" fmla="*/ 454 w 567"/>
                <a:gd name="T1" fmla="*/ 56 h 595"/>
                <a:gd name="T2" fmla="*/ 369 w 567"/>
                <a:gd name="T3" fmla="*/ 56 h 595"/>
                <a:gd name="T4" fmla="*/ 341 w 567"/>
                <a:gd name="T5" fmla="*/ 28 h 595"/>
                <a:gd name="T6" fmla="*/ 284 w 567"/>
                <a:gd name="T7" fmla="*/ 0 h 595"/>
                <a:gd name="T8" fmla="*/ 199 w 567"/>
                <a:gd name="T9" fmla="*/ 28 h 595"/>
                <a:gd name="T10" fmla="*/ 171 w 567"/>
                <a:gd name="T11" fmla="*/ 85 h 595"/>
                <a:gd name="T12" fmla="*/ 114 w 567"/>
                <a:gd name="T13" fmla="*/ 113 h 595"/>
                <a:gd name="T14" fmla="*/ 57 w 567"/>
                <a:gd name="T15" fmla="*/ 85 h 595"/>
                <a:gd name="T16" fmla="*/ 0 w 567"/>
                <a:gd name="T17" fmla="*/ 113 h 595"/>
                <a:gd name="T18" fmla="*/ 57 w 567"/>
                <a:gd name="T19" fmla="*/ 170 h 595"/>
                <a:gd name="T20" fmla="*/ 86 w 567"/>
                <a:gd name="T21" fmla="*/ 453 h 595"/>
                <a:gd name="T22" fmla="*/ 57 w 567"/>
                <a:gd name="T23" fmla="*/ 595 h 595"/>
                <a:gd name="T24" fmla="*/ 142 w 567"/>
                <a:gd name="T25" fmla="*/ 538 h 595"/>
                <a:gd name="T26" fmla="*/ 199 w 567"/>
                <a:gd name="T27" fmla="*/ 595 h 595"/>
                <a:gd name="T28" fmla="*/ 227 w 567"/>
                <a:gd name="T29" fmla="*/ 595 h 595"/>
                <a:gd name="T30" fmla="*/ 199 w 567"/>
                <a:gd name="T31" fmla="*/ 538 h 595"/>
                <a:gd name="T32" fmla="*/ 227 w 567"/>
                <a:gd name="T33" fmla="*/ 538 h 595"/>
                <a:gd name="T34" fmla="*/ 312 w 567"/>
                <a:gd name="T35" fmla="*/ 482 h 595"/>
                <a:gd name="T36" fmla="*/ 369 w 567"/>
                <a:gd name="T37" fmla="*/ 482 h 595"/>
                <a:gd name="T38" fmla="*/ 397 w 567"/>
                <a:gd name="T39" fmla="*/ 453 h 595"/>
                <a:gd name="T40" fmla="*/ 341 w 567"/>
                <a:gd name="T41" fmla="*/ 397 h 595"/>
                <a:gd name="T42" fmla="*/ 397 w 567"/>
                <a:gd name="T43" fmla="*/ 397 h 595"/>
                <a:gd name="T44" fmla="*/ 426 w 567"/>
                <a:gd name="T45" fmla="*/ 312 h 595"/>
                <a:gd name="T46" fmla="*/ 511 w 567"/>
                <a:gd name="T47" fmla="*/ 227 h 595"/>
                <a:gd name="T48" fmla="*/ 511 w 567"/>
                <a:gd name="T49" fmla="*/ 113 h 595"/>
                <a:gd name="T50" fmla="*/ 539 w 567"/>
                <a:gd name="T51" fmla="*/ 113 h 595"/>
                <a:gd name="T52" fmla="*/ 567 w 567"/>
                <a:gd name="T53" fmla="*/ 85 h 595"/>
                <a:gd name="T54" fmla="*/ 454 w 567"/>
                <a:gd name="T55" fmla="*/ 56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7" h="595">
                  <a:moveTo>
                    <a:pt x="454" y="56"/>
                  </a:moveTo>
                  <a:lnTo>
                    <a:pt x="369" y="56"/>
                  </a:lnTo>
                  <a:lnTo>
                    <a:pt x="341" y="28"/>
                  </a:lnTo>
                  <a:lnTo>
                    <a:pt x="284" y="0"/>
                  </a:lnTo>
                  <a:lnTo>
                    <a:pt x="199" y="28"/>
                  </a:lnTo>
                  <a:lnTo>
                    <a:pt x="171" y="85"/>
                  </a:lnTo>
                  <a:lnTo>
                    <a:pt x="114" y="113"/>
                  </a:lnTo>
                  <a:lnTo>
                    <a:pt x="57" y="85"/>
                  </a:lnTo>
                  <a:lnTo>
                    <a:pt x="0" y="113"/>
                  </a:lnTo>
                  <a:lnTo>
                    <a:pt x="57" y="170"/>
                  </a:lnTo>
                  <a:lnTo>
                    <a:pt x="86" y="453"/>
                  </a:lnTo>
                  <a:lnTo>
                    <a:pt x="57" y="595"/>
                  </a:lnTo>
                  <a:lnTo>
                    <a:pt x="142" y="538"/>
                  </a:lnTo>
                  <a:lnTo>
                    <a:pt x="199" y="595"/>
                  </a:lnTo>
                  <a:lnTo>
                    <a:pt x="227" y="595"/>
                  </a:lnTo>
                  <a:lnTo>
                    <a:pt x="199" y="538"/>
                  </a:lnTo>
                  <a:lnTo>
                    <a:pt x="227" y="538"/>
                  </a:lnTo>
                  <a:lnTo>
                    <a:pt x="312" y="482"/>
                  </a:lnTo>
                  <a:lnTo>
                    <a:pt x="369" y="482"/>
                  </a:lnTo>
                  <a:lnTo>
                    <a:pt x="397" y="453"/>
                  </a:lnTo>
                  <a:lnTo>
                    <a:pt x="341" y="397"/>
                  </a:lnTo>
                  <a:lnTo>
                    <a:pt x="397" y="397"/>
                  </a:lnTo>
                  <a:lnTo>
                    <a:pt x="426" y="312"/>
                  </a:lnTo>
                  <a:lnTo>
                    <a:pt x="511" y="227"/>
                  </a:lnTo>
                  <a:lnTo>
                    <a:pt x="511" y="113"/>
                  </a:lnTo>
                  <a:lnTo>
                    <a:pt x="539" y="113"/>
                  </a:lnTo>
                  <a:lnTo>
                    <a:pt x="567" y="85"/>
                  </a:lnTo>
                  <a:lnTo>
                    <a:pt x="454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1" name="Freeform 967">
              <a:extLst>
                <a:ext uri="{FF2B5EF4-FFF2-40B4-BE49-F238E27FC236}">
                  <a16:creationId xmlns:a16="http://schemas.microsoft.com/office/drawing/2014/main" id="{F4BD5119-0BB1-4B9B-97B1-DCB24BB84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9" y="1436"/>
              <a:ext cx="454" cy="624"/>
            </a:xfrm>
            <a:custGeom>
              <a:avLst/>
              <a:gdLst>
                <a:gd name="T0" fmla="*/ 454 w 454"/>
                <a:gd name="T1" fmla="*/ 511 h 624"/>
                <a:gd name="T2" fmla="*/ 369 w 454"/>
                <a:gd name="T3" fmla="*/ 539 h 624"/>
                <a:gd name="T4" fmla="*/ 341 w 454"/>
                <a:gd name="T5" fmla="*/ 596 h 624"/>
                <a:gd name="T6" fmla="*/ 284 w 454"/>
                <a:gd name="T7" fmla="*/ 624 h 624"/>
                <a:gd name="T8" fmla="*/ 227 w 454"/>
                <a:gd name="T9" fmla="*/ 596 h 624"/>
                <a:gd name="T10" fmla="*/ 170 w 454"/>
                <a:gd name="T11" fmla="*/ 624 h 624"/>
                <a:gd name="T12" fmla="*/ 142 w 454"/>
                <a:gd name="T13" fmla="*/ 567 h 624"/>
                <a:gd name="T14" fmla="*/ 0 w 454"/>
                <a:gd name="T15" fmla="*/ 539 h 624"/>
                <a:gd name="T16" fmla="*/ 0 w 454"/>
                <a:gd name="T17" fmla="*/ 511 h 624"/>
                <a:gd name="T18" fmla="*/ 29 w 454"/>
                <a:gd name="T19" fmla="*/ 454 h 624"/>
                <a:gd name="T20" fmla="*/ 57 w 454"/>
                <a:gd name="T21" fmla="*/ 482 h 624"/>
                <a:gd name="T22" fmla="*/ 85 w 454"/>
                <a:gd name="T23" fmla="*/ 454 h 624"/>
                <a:gd name="T24" fmla="*/ 199 w 454"/>
                <a:gd name="T25" fmla="*/ 482 h 624"/>
                <a:gd name="T26" fmla="*/ 199 w 454"/>
                <a:gd name="T27" fmla="*/ 426 h 624"/>
                <a:gd name="T28" fmla="*/ 256 w 454"/>
                <a:gd name="T29" fmla="*/ 426 h 624"/>
                <a:gd name="T30" fmla="*/ 312 w 454"/>
                <a:gd name="T31" fmla="*/ 256 h 624"/>
                <a:gd name="T32" fmla="*/ 256 w 454"/>
                <a:gd name="T33" fmla="*/ 85 h 624"/>
                <a:gd name="T34" fmla="*/ 312 w 454"/>
                <a:gd name="T35" fmla="*/ 0 h 624"/>
                <a:gd name="T36" fmla="*/ 369 w 454"/>
                <a:gd name="T37" fmla="*/ 29 h 624"/>
                <a:gd name="T38" fmla="*/ 426 w 454"/>
                <a:gd name="T39" fmla="*/ 199 h 624"/>
                <a:gd name="T40" fmla="*/ 397 w 454"/>
                <a:gd name="T41" fmla="*/ 397 h 624"/>
                <a:gd name="T42" fmla="*/ 454 w 454"/>
                <a:gd name="T43" fmla="*/ 511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4" h="624">
                  <a:moveTo>
                    <a:pt x="454" y="511"/>
                  </a:moveTo>
                  <a:lnTo>
                    <a:pt x="369" y="539"/>
                  </a:lnTo>
                  <a:lnTo>
                    <a:pt x="341" y="596"/>
                  </a:lnTo>
                  <a:lnTo>
                    <a:pt x="284" y="624"/>
                  </a:lnTo>
                  <a:lnTo>
                    <a:pt x="227" y="596"/>
                  </a:lnTo>
                  <a:lnTo>
                    <a:pt x="170" y="624"/>
                  </a:lnTo>
                  <a:lnTo>
                    <a:pt x="142" y="567"/>
                  </a:lnTo>
                  <a:lnTo>
                    <a:pt x="0" y="539"/>
                  </a:lnTo>
                  <a:lnTo>
                    <a:pt x="0" y="511"/>
                  </a:lnTo>
                  <a:lnTo>
                    <a:pt x="29" y="454"/>
                  </a:lnTo>
                  <a:lnTo>
                    <a:pt x="57" y="482"/>
                  </a:lnTo>
                  <a:lnTo>
                    <a:pt x="85" y="454"/>
                  </a:lnTo>
                  <a:lnTo>
                    <a:pt x="199" y="482"/>
                  </a:lnTo>
                  <a:lnTo>
                    <a:pt x="199" y="426"/>
                  </a:lnTo>
                  <a:lnTo>
                    <a:pt x="256" y="426"/>
                  </a:lnTo>
                  <a:lnTo>
                    <a:pt x="312" y="256"/>
                  </a:lnTo>
                  <a:lnTo>
                    <a:pt x="256" y="85"/>
                  </a:lnTo>
                  <a:lnTo>
                    <a:pt x="312" y="0"/>
                  </a:lnTo>
                  <a:lnTo>
                    <a:pt x="369" y="29"/>
                  </a:lnTo>
                  <a:lnTo>
                    <a:pt x="426" y="199"/>
                  </a:lnTo>
                  <a:lnTo>
                    <a:pt x="397" y="397"/>
                  </a:lnTo>
                  <a:lnTo>
                    <a:pt x="454" y="51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2" name="Freeform 968">
              <a:extLst>
                <a:ext uri="{FF2B5EF4-FFF2-40B4-BE49-F238E27FC236}">
                  <a16:creationId xmlns:a16="http://schemas.microsoft.com/office/drawing/2014/main" id="{641ABC64-0FBF-4810-959B-C849EE5E1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1380"/>
              <a:ext cx="369" cy="595"/>
            </a:xfrm>
            <a:custGeom>
              <a:avLst/>
              <a:gdLst>
                <a:gd name="T0" fmla="*/ 0 w 369"/>
                <a:gd name="T1" fmla="*/ 56 h 595"/>
                <a:gd name="T2" fmla="*/ 0 w 369"/>
                <a:gd name="T3" fmla="*/ 0 h 595"/>
                <a:gd name="T4" fmla="*/ 199 w 369"/>
                <a:gd name="T5" fmla="*/ 113 h 595"/>
                <a:gd name="T6" fmla="*/ 199 w 369"/>
                <a:gd name="T7" fmla="*/ 170 h 595"/>
                <a:gd name="T8" fmla="*/ 284 w 369"/>
                <a:gd name="T9" fmla="*/ 198 h 595"/>
                <a:gd name="T10" fmla="*/ 312 w 369"/>
                <a:gd name="T11" fmla="*/ 283 h 595"/>
                <a:gd name="T12" fmla="*/ 369 w 369"/>
                <a:gd name="T13" fmla="*/ 312 h 595"/>
                <a:gd name="T14" fmla="*/ 369 w 369"/>
                <a:gd name="T15" fmla="*/ 368 h 595"/>
                <a:gd name="T16" fmla="*/ 312 w 369"/>
                <a:gd name="T17" fmla="*/ 397 h 595"/>
                <a:gd name="T18" fmla="*/ 340 w 369"/>
                <a:gd name="T19" fmla="*/ 482 h 595"/>
                <a:gd name="T20" fmla="*/ 284 w 369"/>
                <a:gd name="T21" fmla="*/ 567 h 595"/>
                <a:gd name="T22" fmla="*/ 199 w 369"/>
                <a:gd name="T23" fmla="*/ 595 h 595"/>
                <a:gd name="T24" fmla="*/ 142 w 369"/>
                <a:gd name="T25" fmla="*/ 567 h 595"/>
                <a:gd name="T26" fmla="*/ 85 w 369"/>
                <a:gd name="T27" fmla="*/ 453 h 595"/>
                <a:gd name="T28" fmla="*/ 114 w 369"/>
                <a:gd name="T29" fmla="*/ 255 h 595"/>
                <a:gd name="T30" fmla="*/ 57 w 369"/>
                <a:gd name="T31" fmla="*/ 85 h 595"/>
                <a:gd name="T32" fmla="*/ 0 w 369"/>
                <a:gd name="T33" fmla="*/ 56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9" h="595">
                  <a:moveTo>
                    <a:pt x="0" y="56"/>
                  </a:moveTo>
                  <a:lnTo>
                    <a:pt x="0" y="0"/>
                  </a:lnTo>
                  <a:lnTo>
                    <a:pt x="199" y="113"/>
                  </a:lnTo>
                  <a:lnTo>
                    <a:pt x="199" y="170"/>
                  </a:lnTo>
                  <a:lnTo>
                    <a:pt x="284" y="198"/>
                  </a:lnTo>
                  <a:lnTo>
                    <a:pt x="312" y="283"/>
                  </a:lnTo>
                  <a:lnTo>
                    <a:pt x="369" y="312"/>
                  </a:lnTo>
                  <a:lnTo>
                    <a:pt x="369" y="368"/>
                  </a:lnTo>
                  <a:lnTo>
                    <a:pt x="312" y="397"/>
                  </a:lnTo>
                  <a:lnTo>
                    <a:pt x="340" y="482"/>
                  </a:lnTo>
                  <a:lnTo>
                    <a:pt x="284" y="567"/>
                  </a:lnTo>
                  <a:lnTo>
                    <a:pt x="199" y="595"/>
                  </a:lnTo>
                  <a:lnTo>
                    <a:pt x="142" y="567"/>
                  </a:lnTo>
                  <a:lnTo>
                    <a:pt x="85" y="453"/>
                  </a:lnTo>
                  <a:lnTo>
                    <a:pt x="114" y="255"/>
                  </a:lnTo>
                  <a:lnTo>
                    <a:pt x="57" y="85"/>
                  </a:lnTo>
                  <a:lnTo>
                    <a:pt x="0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234" name="Group 970">
            <a:extLst>
              <a:ext uri="{FF2B5EF4-FFF2-40B4-BE49-F238E27FC236}">
                <a16:creationId xmlns:a16="http://schemas.microsoft.com/office/drawing/2014/main" id="{138DC950-AB97-4258-9ACB-0E3E78D72C40}"/>
              </a:ext>
            </a:extLst>
          </p:cNvPr>
          <p:cNvGrpSpPr>
            <a:grpSpLocks/>
          </p:cNvGrpSpPr>
          <p:nvPr/>
        </p:nvGrpSpPr>
        <p:grpSpPr bwMode="auto">
          <a:xfrm>
            <a:off x="4826000" y="4891088"/>
            <a:ext cx="530225" cy="133350"/>
            <a:chOff x="1480" y="585"/>
            <a:chExt cx="334" cy="84"/>
          </a:xfrm>
        </p:grpSpPr>
        <p:sp>
          <p:nvSpPr>
            <p:cNvPr id="12235" name="WordArt 971">
              <a:extLst>
                <a:ext uri="{FF2B5EF4-FFF2-40B4-BE49-F238E27FC236}">
                  <a16:creationId xmlns:a16="http://schemas.microsoft.com/office/drawing/2014/main" id="{723555F0-C35E-496B-9727-940A0348CA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58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五所川原市</a:t>
              </a:r>
            </a:p>
          </p:txBody>
        </p:sp>
        <p:sp>
          <p:nvSpPr>
            <p:cNvPr id="12236" name="WordArt 972">
              <a:extLst>
                <a:ext uri="{FF2B5EF4-FFF2-40B4-BE49-F238E27FC236}">
                  <a16:creationId xmlns:a16="http://schemas.microsoft.com/office/drawing/2014/main" id="{9575EC86-42EF-41CE-8DC3-EFEEDD74D5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58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五所川原市</a:t>
              </a:r>
            </a:p>
          </p:txBody>
        </p:sp>
      </p:grpSp>
      <p:grpSp>
        <p:nvGrpSpPr>
          <p:cNvPr id="12237" name="Group 973">
            <a:extLst>
              <a:ext uri="{FF2B5EF4-FFF2-40B4-BE49-F238E27FC236}">
                <a16:creationId xmlns:a16="http://schemas.microsoft.com/office/drawing/2014/main" id="{86076EF1-3ACB-4E5F-B1A1-60D423A517C7}"/>
              </a:ext>
            </a:extLst>
          </p:cNvPr>
          <p:cNvGrpSpPr>
            <a:grpSpLocks/>
          </p:cNvGrpSpPr>
          <p:nvPr/>
        </p:nvGrpSpPr>
        <p:grpSpPr bwMode="auto">
          <a:xfrm>
            <a:off x="6130925" y="5565775"/>
            <a:ext cx="396875" cy="133350"/>
            <a:chOff x="459" y="585"/>
            <a:chExt cx="250" cy="84"/>
          </a:xfrm>
        </p:grpSpPr>
        <p:sp>
          <p:nvSpPr>
            <p:cNvPr id="12238" name="WordArt 974">
              <a:extLst>
                <a:ext uri="{FF2B5EF4-FFF2-40B4-BE49-F238E27FC236}">
                  <a16:creationId xmlns:a16="http://schemas.microsoft.com/office/drawing/2014/main" id="{B6627567-7B16-49E1-ABF4-D6D76D619E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5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青森市</a:t>
              </a:r>
            </a:p>
          </p:txBody>
        </p:sp>
        <p:sp>
          <p:nvSpPr>
            <p:cNvPr id="12239" name="WordArt 975">
              <a:extLst>
                <a:ext uri="{FF2B5EF4-FFF2-40B4-BE49-F238E27FC236}">
                  <a16:creationId xmlns:a16="http://schemas.microsoft.com/office/drawing/2014/main" id="{4ED3CA91-CCA0-4004-844B-57EE6D47A6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青森市</a:t>
              </a:r>
            </a:p>
          </p:txBody>
        </p:sp>
      </p:grpSp>
      <p:grpSp>
        <p:nvGrpSpPr>
          <p:cNvPr id="12240" name="Group 976">
            <a:extLst>
              <a:ext uri="{FF2B5EF4-FFF2-40B4-BE49-F238E27FC236}">
                <a16:creationId xmlns:a16="http://schemas.microsoft.com/office/drawing/2014/main" id="{7CA1C17D-0954-4850-8B7C-2AB1C211A556}"/>
              </a:ext>
            </a:extLst>
          </p:cNvPr>
          <p:cNvGrpSpPr>
            <a:grpSpLocks/>
          </p:cNvGrpSpPr>
          <p:nvPr/>
        </p:nvGrpSpPr>
        <p:grpSpPr bwMode="auto">
          <a:xfrm>
            <a:off x="4375150" y="6826250"/>
            <a:ext cx="396875" cy="133350"/>
            <a:chOff x="913" y="585"/>
            <a:chExt cx="250" cy="84"/>
          </a:xfrm>
        </p:grpSpPr>
        <p:sp>
          <p:nvSpPr>
            <p:cNvPr id="12241" name="WordArt 977">
              <a:extLst>
                <a:ext uri="{FF2B5EF4-FFF2-40B4-BE49-F238E27FC236}">
                  <a16:creationId xmlns:a16="http://schemas.microsoft.com/office/drawing/2014/main" id="{3CDAD5B8-8AF9-4AD6-A162-63C21A983E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5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弘前市</a:t>
              </a:r>
            </a:p>
          </p:txBody>
        </p:sp>
        <p:sp>
          <p:nvSpPr>
            <p:cNvPr id="12242" name="WordArt 978">
              <a:extLst>
                <a:ext uri="{FF2B5EF4-FFF2-40B4-BE49-F238E27FC236}">
                  <a16:creationId xmlns:a16="http://schemas.microsoft.com/office/drawing/2014/main" id="{73E91A0F-8C97-47EA-BD6E-63E9A0A296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弘前市</a:t>
              </a:r>
            </a:p>
          </p:txBody>
        </p:sp>
      </p:grpSp>
      <p:grpSp>
        <p:nvGrpSpPr>
          <p:cNvPr id="12243" name="Group 979">
            <a:extLst>
              <a:ext uri="{FF2B5EF4-FFF2-40B4-BE49-F238E27FC236}">
                <a16:creationId xmlns:a16="http://schemas.microsoft.com/office/drawing/2014/main" id="{F639BCC0-C051-43C0-A8BE-B261D9A1E3F0}"/>
              </a:ext>
            </a:extLst>
          </p:cNvPr>
          <p:cNvGrpSpPr>
            <a:grpSpLocks/>
          </p:cNvGrpSpPr>
          <p:nvPr/>
        </p:nvGrpSpPr>
        <p:grpSpPr bwMode="auto">
          <a:xfrm>
            <a:off x="7750175" y="6961188"/>
            <a:ext cx="530225" cy="133350"/>
            <a:chOff x="1480" y="729"/>
            <a:chExt cx="334" cy="84"/>
          </a:xfrm>
        </p:grpSpPr>
        <p:sp>
          <p:nvSpPr>
            <p:cNvPr id="12244" name="WordArt 980">
              <a:extLst>
                <a:ext uri="{FF2B5EF4-FFF2-40B4-BE49-F238E27FC236}">
                  <a16:creationId xmlns:a16="http://schemas.microsoft.com/office/drawing/2014/main" id="{4BDC8BB2-DC4F-4B20-BEF9-52D04F0EBD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72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十和田市</a:t>
              </a:r>
            </a:p>
          </p:txBody>
        </p:sp>
        <p:sp>
          <p:nvSpPr>
            <p:cNvPr id="12245" name="WordArt 981">
              <a:extLst>
                <a:ext uri="{FF2B5EF4-FFF2-40B4-BE49-F238E27FC236}">
                  <a16:creationId xmlns:a16="http://schemas.microsoft.com/office/drawing/2014/main" id="{90BF5CCF-3443-48E8-BA9A-FF25769F6B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73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十和田市</a:t>
              </a:r>
            </a:p>
          </p:txBody>
        </p:sp>
      </p:grpSp>
      <p:grpSp>
        <p:nvGrpSpPr>
          <p:cNvPr id="12246" name="Group 982">
            <a:extLst>
              <a:ext uri="{FF2B5EF4-FFF2-40B4-BE49-F238E27FC236}">
                <a16:creationId xmlns:a16="http://schemas.microsoft.com/office/drawing/2014/main" id="{C6D0678E-6C76-4D8D-B301-98E52112D646}"/>
              </a:ext>
            </a:extLst>
          </p:cNvPr>
          <p:cNvGrpSpPr>
            <a:grpSpLocks/>
          </p:cNvGrpSpPr>
          <p:nvPr/>
        </p:nvGrpSpPr>
        <p:grpSpPr bwMode="auto">
          <a:xfrm>
            <a:off x="10045700" y="7410450"/>
            <a:ext cx="396875" cy="133350"/>
            <a:chOff x="459" y="729"/>
            <a:chExt cx="250" cy="84"/>
          </a:xfrm>
        </p:grpSpPr>
        <p:sp>
          <p:nvSpPr>
            <p:cNvPr id="12247" name="WordArt 983">
              <a:extLst>
                <a:ext uri="{FF2B5EF4-FFF2-40B4-BE49-F238E27FC236}">
                  <a16:creationId xmlns:a16="http://schemas.microsoft.com/office/drawing/2014/main" id="{0538FF11-F28E-4E2F-8F31-EE6AA98008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7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八戸市</a:t>
              </a:r>
            </a:p>
          </p:txBody>
        </p:sp>
        <p:sp>
          <p:nvSpPr>
            <p:cNvPr id="12248" name="WordArt 984">
              <a:extLst>
                <a:ext uri="{FF2B5EF4-FFF2-40B4-BE49-F238E27FC236}">
                  <a16:creationId xmlns:a16="http://schemas.microsoft.com/office/drawing/2014/main" id="{83C57058-A863-4730-8C46-4D765402E8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7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八戸市</a:t>
              </a:r>
            </a:p>
          </p:txBody>
        </p:sp>
      </p:grpSp>
      <p:grpSp>
        <p:nvGrpSpPr>
          <p:cNvPr id="12249" name="Group 985">
            <a:extLst>
              <a:ext uri="{FF2B5EF4-FFF2-40B4-BE49-F238E27FC236}">
                <a16:creationId xmlns:a16="http://schemas.microsoft.com/office/drawing/2014/main" id="{6A4CE6A9-1230-4568-88FE-9472343DC068}"/>
              </a:ext>
            </a:extLst>
          </p:cNvPr>
          <p:cNvGrpSpPr>
            <a:grpSpLocks/>
          </p:cNvGrpSpPr>
          <p:nvPr/>
        </p:nvGrpSpPr>
        <p:grpSpPr bwMode="auto">
          <a:xfrm>
            <a:off x="6040438" y="6645275"/>
            <a:ext cx="396875" cy="133350"/>
            <a:chOff x="913" y="729"/>
            <a:chExt cx="250" cy="84"/>
          </a:xfrm>
        </p:grpSpPr>
        <p:sp>
          <p:nvSpPr>
            <p:cNvPr id="12250" name="WordArt 986">
              <a:extLst>
                <a:ext uri="{FF2B5EF4-FFF2-40B4-BE49-F238E27FC236}">
                  <a16:creationId xmlns:a16="http://schemas.microsoft.com/office/drawing/2014/main" id="{6B02D3B1-B0FD-4FBF-949B-0D74F482A0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7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黒石市</a:t>
              </a:r>
            </a:p>
          </p:txBody>
        </p:sp>
        <p:sp>
          <p:nvSpPr>
            <p:cNvPr id="12251" name="WordArt 987">
              <a:extLst>
                <a:ext uri="{FF2B5EF4-FFF2-40B4-BE49-F238E27FC236}">
                  <a16:creationId xmlns:a16="http://schemas.microsoft.com/office/drawing/2014/main" id="{C78790AF-1DF6-4103-B58B-0007D40E23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7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黒石市</a:t>
              </a:r>
            </a:p>
          </p:txBody>
        </p:sp>
      </p:grpSp>
      <p:grpSp>
        <p:nvGrpSpPr>
          <p:cNvPr id="12252" name="Group 988">
            <a:extLst>
              <a:ext uri="{FF2B5EF4-FFF2-40B4-BE49-F238E27FC236}">
                <a16:creationId xmlns:a16="http://schemas.microsoft.com/office/drawing/2014/main" id="{4C516F90-6E38-4C29-8E09-6CA45E7799D6}"/>
              </a:ext>
            </a:extLst>
          </p:cNvPr>
          <p:cNvGrpSpPr>
            <a:grpSpLocks/>
          </p:cNvGrpSpPr>
          <p:nvPr/>
        </p:nvGrpSpPr>
        <p:grpSpPr bwMode="auto">
          <a:xfrm>
            <a:off x="3879850" y="4891088"/>
            <a:ext cx="530225" cy="133350"/>
            <a:chOff x="1487" y="925"/>
            <a:chExt cx="334" cy="84"/>
          </a:xfrm>
        </p:grpSpPr>
        <p:sp>
          <p:nvSpPr>
            <p:cNvPr id="12253" name="WordArt 989">
              <a:extLst>
                <a:ext uri="{FF2B5EF4-FFF2-40B4-BE49-F238E27FC236}">
                  <a16:creationId xmlns:a16="http://schemas.microsoft.com/office/drawing/2014/main" id="{DFEB84C2-666B-4335-B4C3-755E54E6E6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7" y="92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つがる市</a:t>
              </a:r>
            </a:p>
          </p:txBody>
        </p:sp>
        <p:sp>
          <p:nvSpPr>
            <p:cNvPr id="12254" name="WordArt 990">
              <a:extLst>
                <a:ext uri="{FF2B5EF4-FFF2-40B4-BE49-F238E27FC236}">
                  <a16:creationId xmlns:a16="http://schemas.microsoft.com/office/drawing/2014/main" id="{B77F5E6D-8A47-4A7D-8FF5-867BCFDDC1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92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つがる市</a:t>
              </a:r>
            </a:p>
          </p:txBody>
        </p:sp>
      </p:grpSp>
      <p:grpSp>
        <p:nvGrpSpPr>
          <p:cNvPr id="12255" name="Group 991">
            <a:extLst>
              <a:ext uri="{FF2B5EF4-FFF2-40B4-BE49-F238E27FC236}">
                <a16:creationId xmlns:a16="http://schemas.microsoft.com/office/drawing/2014/main" id="{66F86058-7542-4FE6-8727-A6F28897863A}"/>
              </a:ext>
            </a:extLst>
          </p:cNvPr>
          <p:cNvGrpSpPr>
            <a:grpSpLocks/>
          </p:cNvGrpSpPr>
          <p:nvPr/>
        </p:nvGrpSpPr>
        <p:grpSpPr bwMode="auto">
          <a:xfrm>
            <a:off x="6221413" y="7456488"/>
            <a:ext cx="396875" cy="133350"/>
            <a:chOff x="466" y="925"/>
            <a:chExt cx="250" cy="84"/>
          </a:xfrm>
        </p:grpSpPr>
        <p:sp>
          <p:nvSpPr>
            <p:cNvPr id="12256" name="WordArt 992">
              <a:extLst>
                <a:ext uri="{FF2B5EF4-FFF2-40B4-BE49-F238E27FC236}">
                  <a16:creationId xmlns:a16="http://schemas.microsoft.com/office/drawing/2014/main" id="{E6D43699-1298-46A0-9F62-91943E4644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6" y="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平川市</a:t>
              </a:r>
            </a:p>
          </p:txBody>
        </p:sp>
        <p:sp>
          <p:nvSpPr>
            <p:cNvPr id="12257" name="WordArt 993">
              <a:extLst>
                <a:ext uri="{FF2B5EF4-FFF2-40B4-BE49-F238E27FC236}">
                  <a16:creationId xmlns:a16="http://schemas.microsoft.com/office/drawing/2014/main" id="{2BCC14B9-BD1A-42A1-BB0F-76C1AB6B33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7" y="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平川市</a:t>
              </a:r>
            </a:p>
          </p:txBody>
        </p:sp>
      </p:grpSp>
      <p:grpSp>
        <p:nvGrpSpPr>
          <p:cNvPr id="12258" name="Group 994">
            <a:extLst>
              <a:ext uri="{FF2B5EF4-FFF2-40B4-BE49-F238E27FC236}">
                <a16:creationId xmlns:a16="http://schemas.microsoft.com/office/drawing/2014/main" id="{76C9BC1F-E643-4C8B-B9AC-5272CED0C091}"/>
              </a:ext>
            </a:extLst>
          </p:cNvPr>
          <p:cNvGrpSpPr>
            <a:grpSpLocks/>
          </p:cNvGrpSpPr>
          <p:nvPr/>
        </p:nvGrpSpPr>
        <p:grpSpPr bwMode="auto">
          <a:xfrm>
            <a:off x="7570788" y="1739900"/>
            <a:ext cx="396875" cy="133350"/>
            <a:chOff x="920" y="925"/>
            <a:chExt cx="250" cy="84"/>
          </a:xfrm>
        </p:grpSpPr>
        <p:sp>
          <p:nvSpPr>
            <p:cNvPr id="12259" name="WordArt 995">
              <a:extLst>
                <a:ext uri="{FF2B5EF4-FFF2-40B4-BE49-F238E27FC236}">
                  <a16:creationId xmlns:a16="http://schemas.microsoft.com/office/drawing/2014/main" id="{9204A96F-59DE-4FD4-93C1-70677EA32B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むつ市</a:t>
              </a:r>
            </a:p>
          </p:txBody>
        </p:sp>
        <p:sp>
          <p:nvSpPr>
            <p:cNvPr id="12260" name="WordArt 996">
              <a:extLst>
                <a:ext uri="{FF2B5EF4-FFF2-40B4-BE49-F238E27FC236}">
                  <a16:creationId xmlns:a16="http://schemas.microsoft.com/office/drawing/2014/main" id="{8632D4D6-894B-4FF8-83A0-38858457EE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むつ市</a:t>
              </a:r>
            </a:p>
          </p:txBody>
        </p:sp>
      </p:grpSp>
      <p:grpSp>
        <p:nvGrpSpPr>
          <p:cNvPr id="12261" name="Group 997">
            <a:extLst>
              <a:ext uri="{FF2B5EF4-FFF2-40B4-BE49-F238E27FC236}">
                <a16:creationId xmlns:a16="http://schemas.microsoft.com/office/drawing/2014/main" id="{04E4F71E-472B-4E41-B076-37520878FA4D}"/>
              </a:ext>
            </a:extLst>
          </p:cNvPr>
          <p:cNvGrpSpPr>
            <a:grpSpLocks/>
          </p:cNvGrpSpPr>
          <p:nvPr/>
        </p:nvGrpSpPr>
        <p:grpSpPr bwMode="auto">
          <a:xfrm>
            <a:off x="5186363" y="3405188"/>
            <a:ext cx="530225" cy="133350"/>
            <a:chOff x="1480" y="1152"/>
            <a:chExt cx="334" cy="84"/>
          </a:xfrm>
        </p:grpSpPr>
        <p:sp>
          <p:nvSpPr>
            <p:cNvPr id="12262" name="WordArt 998">
              <a:extLst>
                <a:ext uri="{FF2B5EF4-FFF2-40B4-BE49-F238E27FC236}">
                  <a16:creationId xmlns:a16="http://schemas.microsoft.com/office/drawing/2014/main" id="{2F1672AA-7749-4179-93DC-35B892EB17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1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外ヶ浜町</a:t>
              </a:r>
            </a:p>
          </p:txBody>
        </p:sp>
        <p:sp>
          <p:nvSpPr>
            <p:cNvPr id="12263" name="WordArt 999">
              <a:extLst>
                <a:ext uri="{FF2B5EF4-FFF2-40B4-BE49-F238E27FC236}">
                  <a16:creationId xmlns:a16="http://schemas.microsoft.com/office/drawing/2014/main" id="{1D385106-D41A-4507-BB3F-D3B8D9EC80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1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外ヶ浜町</a:t>
              </a:r>
            </a:p>
          </p:txBody>
        </p:sp>
      </p:grpSp>
      <p:grpSp>
        <p:nvGrpSpPr>
          <p:cNvPr id="12264" name="Group 1000">
            <a:extLst>
              <a:ext uri="{FF2B5EF4-FFF2-40B4-BE49-F238E27FC236}">
                <a16:creationId xmlns:a16="http://schemas.microsoft.com/office/drawing/2014/main" id="{0559987B-AE1D-47D4-B259-C951491DBC9F}"/>
              </a:ext>
            </a:extLst>
          </p:cNvPr>
          <p:cNvGrpSpPr>
            <a:grpSpLocks/>
          </p:cNvGrpSpPr>
          <p:nvPr/>
        </p:nvGrpSpPr>
        <p:grpSpPr bwMode="auto">
          <a:xfrm>
            <a:off x="4826000" y="5926138"/>
            <a:ext cx="396875" cy="133350"/>
            <a:chOff x="459" y="1152"/>
            <a:chExt cx="250" cy="84"/>
          </a:xfrm>
        </p:grpSpPr>
        <p:sp>
          <p:nvSpPr>
            <p:cNvPr id="12265" name="WordArt 1001">
              <a:extLst>
                <a:ext uri="{FF2B5EF4-FFF2-40B4-BE49-F238E27FC236}">
                  <a16:creationId xmlns:a16="http://schemas.microsoft.com/office/drawing/2014/main" id="{4F6F3C28-E365-44A1-82B7-3ECAAC4656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1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板柳町</a:t>
              </a:r>
            </a:p>
          </p:txBody>
        </p:sp>
        <p:sp>
          <p:nvSpPr>
            <p:cNvPr id="12266" name="WordArt 1002">
              <a:extLst>
                <a:ext uri="{FF2B5EF4-FFF2-40B4-BE49-F238E27FC236}">
                  <a16:creationId xmlns:a16="http://schemas.microsoft.com/office/drawing/2014/main" id="{BA12F180-D773-4855-B166-54F30F433B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1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板柳町</a:t>
              </a:r>
            </a:p>
          </p:txBody>
        </p:sp>
      </p:grpSp>
      <p:grpSp>
        <p:nvGrpSpPr>
          <p:cNvPr id="12267" name="Group 1003">
            <a:extLst>
              <a:ext uri="{FF2B5EF4-FFF2-40B4-BE49-F238E27FC236}">
                <a16:creationId xmlns:a16="http://schemas.microsoft.com/office/drawing/2014/main" id="{B5FCE173-4D58-4FED-BC48-8297ED4CA960}"/>
              </a:ext>
            </a:extLst>
          </p:cNvPr>
          <p:cNvGrpSpPr>
            <a:grpSpLocks/>
          </p:cNvGrpSpPr>
          <p:nvPr/>
        </p:nvGrpSpPr>
        <p:grpSpPr bwMode="auto">
          <a:xfrm>
            <a:off x="9686925" y="5745163"/>
            <a:ext cx="396875" cy="133350"/>
            <a:chOff x="913" y="1152"/>
            <a:chExt cx="250" cy="84"/>
          </a:xfrm>
        </p:grpSpPr>
        <p:sp>
          <p:nvSpPr>
            <p:cNvPr id="12268" name="WordArt 1004">
              <a:extLst>
                <a:ext uri="{FF2B5EF4-FFF2-40B4-BE49-F238E27FC236}">
                  <a16:creationId xmlns:a16="http://schemas.microsoft.com/office/drawing/2014/main" id="{8C51A2F5-0C37-49C6-A81E-72D2415903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1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三沢市</a:t>
              </a:r>
            </a:p>
          </p:txBody>
        </p:sp>
        <p:sp>
          <p:nvSpPr>
            <p:cNvPr id="12269" name="WordArt 1005">
              <a:extLst>
                <a:ext uri="{FF2B5EF4-FFF2-40B4-BE49-F238E27FC236}">
                  <a16:creationId xmlns:a16="http://schemas.microsoft.com/office/drawing/2014/main" id="{18F5A944-39E5-451C-9C3B-12F7039711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1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三沢市</a:t>
              </a:r>
            </a:p>
          </p:txBody>
        </p:sp>
      </p:grpSp>
      <p:grpSp>
        <p:nvGrpSpPr>
          <p:cNvPr id="12270" name="Group 1006">
            <a:extLst>
              <a:ext uri="{FF2B5EF4-FFF2-40B4-BE49-F238E27FC236}">
                <a16:creationId xmlns:a16="http://schemas.microsoft.com/office/drawing/2014/main" id="{C4E47AAE-1612-4103-B4BF-9FF32F91BF4C}"/>
              </a:ext>
            </a:extLst>
          </p:cNvPr>
          <p:cNvGrpSpPr>
            <a:grpSpLocks/>
          </p:cNvGrpSpPr>
          <p:nvPr/>
        </p:nvGrpSpPr>
        <p:grpSpPr bwMode="auto">
          <a:xfrm>
            <a:off x="3160713" y="6240463"/>
            <a:ext cx="530225" cy="133350"/>
            <a:chOff x="1480" y="1409"/>
            <a:chExt cx="334" cy="84"/>
          </a:xfrm>
        </p:grpSpPr>
        <p:sp>
          <p:nvSpPr>
            <p:cNvPr id="12271" name="WordArt 1007">
              <a:extLst>
                <a:ext uri="{FF2B5EF4-FFF2-40B4-BE49-F238E27FC236}">
                  <a16:creationId xmlns:a16="http://schemas.microsoft.com/office/drawing/2014/main" id="{2360CBE2-F31E-4239-B0D5-AB426C8201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40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鰺ヶ沢町</a:t>
              </a:r>
            </a:p>
          </p:txBody>
        </p:sp>
        <p:sp>
          <p:nvSpPr>
            <p:cNvPr id="12272" name="WordArt 1008">
              <a:extLst>
                <a:ext uri="{FF2B5EF4-FFF2-40B4-BE49-F238E27FC236}">
                  <a16:creationId xmlns:a16="http://schemas.microsoft.com/office/drawing/2014/main" id="{091ACE94-7BEB-4A2C-BB69-BF119EBE10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41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鰺ヶ沢町</a:t>
              </a:r>
            </a:p>
          </p:txBody>
        </p:sp>
      </p:grpSp>
      <p:grpSp>
        <p:nvGrpSpPr>
          <p:cNvPr id="12273" name="Group 1009">
            <a:extLst>
              <a:ext uri="{FF2B5EF4-FFF2-40B4-BE49-F238E27FC236}">
                <a16:creationId xmlns:a16="http://schemas.microsoft.com/office/drawing/2014/main" id="{5345113D-BCE6-4427-99CC-D410793BA048}"/>
              </a:ext>
            </a:extLst>
          </p:cNvPr>
          <p:cNvGrpSpPr>
            <a:grpSpLocks/>
          </p:cNvGrpSpPr>
          <p:nvPr/>
        </p:nvGrpSpPr>
        <p:grpSpPr bwMode="auto">
          <a:xfrm>
            <a:off x="7886700" y="5791200"/>
            <a:ext cx="396875" cy="133350"/>
            <a:chOff x="459" y="1409"/>
            <a:chExt cx="250" cy="84"/>
          </a:xfrm>
        </p:grpSpPr>
        <p:sp>
          <p:nvSpPr>
            <p:cNvPr id="12274" name="WordArt 1010">
              <a:extLst>
                <a:ext uri="{FF2B5EF4-FFF2-40B4-BE49-F238E27FC236}">
                  <a16:creationId xmlns:a16="http://schemas.microsoft.com/office/drawing/2014/main" id="{EE1C290D-2EF4-4501-94D3-68D5B35F2D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4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七戸町</a:t>
              </a:r>
            </a:p>
          </p:txBody>
        </p:sp>
        <p:sp>
          <p:nvSpPr>
            <p:cNvPr id="12275" name="WordArt 1011">
              <a:extLst>
                <a:ext uri="{FF2B5EF4-FFF2-40B4-BE49-F238E27FC236}">
                  <a16:creationId xmlns:a16="http://schemas.microsoft.com/office/drawing/2014/main" id="{E8E9D4AC-4E60-408A-8A54-EC185F3BE2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4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七戸町</a:t>
              </a:r>
            </a:p>
          </p:txBody>
        </p:sp>
      </p:grpSp>
      <p:grpSp>
        <p:nvGrpSpPr>
          <p:cNvPr id="12276" name="Group 1012">
            <a:extLst>
              <a:ext uri="{FF2B5EF4-FFF2-40B4-BE49-F238E27FC236}">
                <a16:creationId xmlns:a16="http://schemas.microsoft.com/office/drawing/2014/main" id="{3F8C4450-0AEF-46FF-BC1F-7A5B05D02016}"/>
              </a:ext>
            </a:extLst>
          </p:cNvPr>
          <p:cNvGrpSpPr>
            <a:grpSpLocks/>
          </p:cNvGrpSpPr>
          <p:nvPr/>
        </p:nvGrpSpPr>
        <p:grpSpPr bwMode="auto">
          <a:xfrm>
            <a:off x="6986588" y="569913"/>
            <a:ext cx="396875" cy="133350"/>
            <a:chOff x="913" y="1409"/>
            <a:chExt cx="250" cy="84"/>
          </a:xfrm>
        </p:grpSpPr>
        <p:sp>
          <p:nvSpPr>
            <p:cNvPr id="12277" name="WordArt 1013">
              <a:extLst>
                <a:ext uri="{FF2B5EF4-FFF2-40B4-BE49-F238E27FC236}">
                  <a16:creationId xmlns:a16="http://schemas.microsoft.com/office/drawing/2014/main" id="{5BD71F8D-E1AD-4B5E-845E-2AED33C6A1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4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大間町</a:t>
              </a:r>
            </a:p>
          </p:txBody>
        </p:sp>
        <p:sp>
          <p:nvSpPr>
            <p:cNvPr id="12278" name="WordArt 1014">
              <a:extLst>
                <a:ext uri="{FF2B5EF4-FFF2-40B4-BE49-F238E27FC236}">
                  <a16:creationId xmlns:a16="http://schemas.microsoft.com/office/drawing/2014/main" id="{6262ACAD-20EF-44E6-89E4-9052C0978E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4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大間町</a:t>
              </a:r>
            </a:p>
          </p:txBody>
        </p:sp>
      </p:grpSp>
      <p:grpSp>
        <p:nvGrpSpPr>
          <p:cNvPr id="12279" name="Group 1015">
            <a:extLst>
              <a:ext uri="{FF2B5EF4-FFF2-40B4-BE49-F238E27FC236}">
                <a16:creationId xmlns:a16="http://schemas.microsoft.com/office/drawing/2014/main" id="{1FE1F9C8-AF15-4C69-ADCF-CB8626663F34}"/>
              </a:ext>
            </a:extLst>
          </p:cNvPr>
          <p:cNvGrpSpPr>
            <a:grpSpLocks/>
          </p:cNvGrpSpPr>
          <p:nvPr/>
        </p:nvGrpSpPr>
        <p:grpSpPr bwMode="auto">
          <a:xfrm>
            <a:off x="3430588" y="7366000"/>
            <a:ext cx="530225" cy="133350"/>
            <a:chOff x="1480" y="1553"/>
            <a:chExt cx="334" cy="84"/>
          </a:xfrm>
        </p:grpSpPr>
        <p:sp>
          <p:nvSpPr>
            <p:cNvPr id="12280" name="WordArt 1016">
              <a:extLst>
                <a:ext uri="{FF2B5EF4-FFF2-40B4-BE49-F238E27FC236}">
                  <a16:creationId xmlns:a16="http://schemas.microsoft.com/office/drawing/2014/main" id="{540AEB47-C265-4451-A76E-2866374FBD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55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西目屋村</a:t>
              </a:r>
            </a:p>
          </p:txBody>
        </p:sp>
        <p:sp>
          <p:nvSpPr>
            <p:cNvPr id="12281" name="WordArt 1017">
              <a:extLst>
                <a:ext uri="{FF2B5EF4-FFF2-40B4-BE49-F238E27FC236}">
                  <a16:creationId xmlns:a16="http://schemas.microsoft.com/office/drawing/2014/main" id="{960E8E64-D28B-4E8A-8F78-9DC1E39713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55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西目屋村</a:t>
              </a:r>
            </a:p>
          </p:txBody>
        </p:sp>
      </p:grpSp>
      <p:grpSp>
        <p:nvGrpSpPr>
          <p:cNvPr id="12282" name="Group 1018">
            <a:extLst>
              <a:ext uri="{FF2B5EF4-FFF2-40B4-BE49-F238E27FC236}">
                <a16:creationId xmlns:a16="http://schemas.microsoft.com/office/drawing/2014/main" id="{EDB4C6CE-9B0C-4D4D-87D7-3C04D154890C}"/>
              </a:ext>
            </a:extLst>
          </p:cNvPr>
          <p:cNvGrpSpPr>
            <a:grpSpLocks/>
          </p:cNvGrpSpPr>
          <p:nvPr/>
        </p:nvGrpSpPr>
        <p:grpSpPr bwMode="auto">
          <a:xfrm>
            <a:off x="4465638" y="5565775"/>
            <a:ext cx="396875" cy="133350"/>
            <a:chOff x="459" y="1553"/>
            <a:chExt cx="250" cy="84"/>
          </a:xfrm>
        </p:grpSpPr>
        <p:sp>
          <p:nvSpPr>
            <p:cNvPr id="12283" name="WordArt 1019">
              <a:extLst>
                <a:ext uri="{FF2B5EF4-FFF2-40B4-BE49-F238E27FC236}">
                  <a16:creationId xmlns:a16="http://schemas.microsoft.com/office/drawing/2014/main" id="{86165836-7717-4EE8-B7D6-20E749CAC7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5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鶴田町</a:t>
              </a:r>
            </a:p>
          </p:txBody>
        </p:sp>
        <p:sp>
          <p:nvSpPr>
            <p:cNvPr id="12284" name="WordArt 1020">
              <a:extLst>
                <a:ext uri="{FF2B5EF4-FFF2-40B4-BE49-F238E27FC236}">
                  <a16:creationId xmlns:a16="http://schemas.microsoft.com/office/drawing/2014/main" id="{43D09C93-5D11-48A6-8068-309E604AAC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5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鶴田町</a:t>
              </a:r>
            </a:p>
          </p:txBody>
        </p:sp>
      </p:grpSp>
      <p:grpSp>
        <p:nvGrpSpPr>
          <p:cNvPr id="12285" name="Group 1021">
            <a:extLst>
              <a:ext uri="{FF2B5EF4-FFF2-40B4-BE49-F238E27FC236}">
                <a16:creationId xmlns:a16="http://schemas.microsoft.com/office/drawing/2014/main" id="{9C0EE81F-5B1D-4744-A4F3-ED837ECD6162}"/>
              </a:ext>
            </a:extLst>
          </p:cNvPr>
          <p:cNvGrpSpPr>
            <a:grpSpLocks/>
          </p:cNvGrpSpPr>
          <p:nvPr/>
        </p:nvGrpSpPr>
        <p:grpSpPr bwMode="auto">
          <a:xfrm>
            <a:off x="9101138" y="6465888"/>
            <a:ext cx="396875" cy="133350"/>
            <a:chOff x="913" y="1553"/>
            <a:chExt cx="250" cy="84"/>
          </a:xfrm>
        </p:grpSpPr>
        <p:sp>
          <p:nvSpPr>
            <p:cNvPr id="12286" name="WordArt 1022">
              <a:extLst>
                <a:ext uri="{FF2B5EF4-FFF2-40B4-BE49-F238E27FC236}">
                  <a16:creationId xmlns:a16="http://schemas.microsoft.com/office/drawing/2014/main" id="{2664C5D2-D843-43CA-856F-1063B4EDEE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5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六戸町</a:t>
              </a:r>
            </a:p>
          </p:txBody>
        </p:sp>
        <p:sp>
          <p:nvSpPr>
            <p:cNvPr id="12287" name="WordArt 1023">
              <a:extLst>
                <a:ext uri="{FF2B5EF4-FFF2-40B4-BE49-F238E27FC236}">
                  <a16:creationId xmlns:a16="http://schemas.microsoft.com/office/drawing/2014/main" id="{46F172C6-A2E8-4CA2-BA49-71847820CF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5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六戸町</a:t>
              </a:r>
            </a:p>
          </p:txBody>
        </p:sp>
      </p:grpSp>
      <p:grpSp>
        <p:nvGrpSpPr>
          <p:cNvPr id="17408" name="Group 1024">
            <a:extLst>
              <a:ext uri="{FF2B5EF4-FFF2-40B4-BE49-F238E27FC236}">
                <a16:creationId xmlns:a16="http://schemas.microsoft.com/office/drawing/2014/main" id="{854FF829-37AC-43C8-82E6-CEF970A25DBA}"/>
              </a:ext>
            </a:extLst>
          </p:cNvPr>
          <p:cNvGrpSpPr>
            <a:grpSpLocks/>
          </p:cNvGrpSpPr>
          <p:nvPr/>
        </p:nvGrpSpPr>
        <p:grpSpPr bwMode="auto">
          <a:xfrm>
            <a:off x="8156575" y="4710113"/>
            <a:ext cx="530225" cy="133350"/>
            <a:chOff x="1487" y="1749"/>
            <a:chExt cx="334" cy="84"/>
          </a:xfrm>
        </p:grpSpPr>
        <p:sp>
          <p:nvSpPr>
            <p:cNvPr id="17409" name="WordArt 1025">
              <a:extLst>
                <a:ext uri="{FF2B5EF4-FFF2-40B4-BE49-F238E27FC236}">
                  <a16:creationId xmlns:a16="http://schemas.microsoft.com/office/drawing/2014/main" id="{BB76088E-039C-47D1-AA81-895B11BAFD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7" y="174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野辺地町</a:t>
              </a:r>
            </a:p>
          </p:txBody>
        </p:sp>
        <p:sp>
          <p:nvSpPr>
            <p:cNvPr id="17410" name="WordArt 1026">
              <a:extLst>
                <a:ext uri="{FF2B5EF4-FFF2-40B4-BE49-F238E27FC236}">
                  <a16:creationId xmlns:a16="http://schemas.microsoft.com/office/drawing/2014/main" id="{FB53D593-49AC-44A6-BD2F-876290DEAA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175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野辺地町</a:t>
              </a:r>
            </a:p>
          </p:txBody>
        </p:sp>
      </p:grpSp>
      <p:grpSp>
        <p:nvGrpSpPr>
          <p:cNvPr id="17411" name="Group 1027">
            <a:extLst>
              <a:ext uri="{FF2B5EF4-FFF2-40B4-BE49-F238E27FC236}">
                <a16:creationId xmlns:a16="http://schemas.microsoft.com/office/drawing/2014/main" id="{CA0917A6-931D-4E0B-A0D0-C7E56CDB2800}"/>
              </a:ext>
            </a:extLst>
          </p:cNvPr>
          <p:cNvGrpSpPr>
            <a:grpSpLocks/>
          </p:cNvGrpSpPr>
          <p:nvPr/>
        </p:nvGrpSpPr>
        <p:grpSpPr bwMode="auto">
          <a:xfrm>
            <a:off x="9371013" y="1874838"/>
            <a:ext cx="396875" cy="133350"/>
            <a:chOff x="466" y="1749"/>
            <a:chExt cx="250" cy="84"/>
          </a:xfrm>
        </p:grpSpPr>
        <p:sp>
          <p:nvSpPr>
            <p:cNvPr id="17412" name="WordArt 1028">
              <a:extLst>
                <a:ext uri="{FF2B5EF4-FFF2-40B4-BE49-F238E27FC236}">
                  <a16:creationId xmlns:a16="http://schemas.microsoft.com/office/drawing/2014/main" id="{E6916E66-C6D7-4766-83DC-05A6A584BA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6" y="174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東通村</a:t>
              </a:r>
            </a:p>
          </p:txBody>
        </p:sp>
        <p:sp>
          <p:nvSpPr>
            <p:cNvPr id="17413" name="WordArt 1029">
              <a:extLst>
                <a:ext uri="{FF2B5EF4-FFF2-40B4-BE49-F238E27FC236}">
                  <a16:creationId xmlns:a16="http://schemas.microsoft.com/office/drawing/2014/main" id="{6EAA2E5D-9ED5-4BE7-8463-DA6AB6F6EF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7" y="175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東通村</a:t>
              </a:r>
            </a:p>
          </p:txBody>
        </p:sp>
      </p:grpSp>
      <p:grpSp>
        <p:nvGrpSpPr>
          <p:cNvPr id="17414" name="Group 1030">
            <a:extLst>
              <a:ext uri="{FF2B5EF4-FFF2-40B4-BE49-F238E27FC236}">
                <a16:creationId xmlns:a16="http://schemas.microsoft.com/office/drawing/2014/main" id="{5189B83B-500E-49DD-BEA9-AD30D60FE09B}"/>
              </a:ext>
            </a:extLst>
          </p:cNvPr>
          <p:cNvGrpSpPr>
            <a:grpSpLocks/>
          </p:cNvGrpSpPr>
          <p:nvPr/>
        </p:nvGrpSpPr>
        <p:grpSpPr bwMode="auto">
          <a:xfrm>
            <a:off x="5456238" y="3990975"/>
            <a:ext cx="396875" cy="133350"/>
            <a:chOff x="920" y="1749"/>
            <a:chExt cx="250" cy="84"/>
          </a:xfrm>
        </p:grpSpPr>
        <p:sp>
          <p:nvSpPr>
            <p:cNvPr id="17415" name="WordArt 1031">
              <a:extLst>
                <a:ext uri="{FF2B5EF4-FFF2-40B4-BE49-F238E27FC236}">
                  <a16:creationId xmlns:a16="http://schemas.microsoft.com/office/drawing/2014/main" id="{809536E7-BD2A-48F0-AE78-D5AD9C41FD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174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蓬田村</a:t>
              </a:r>
            </a:p>
          </p:txBody>
        </p:sp>
        <p:sp>
          <p:nvSpPr>
            <p:cNvPr id="17416" name="WordArt 1032">
              <a:extLst>
                <a:ext uri="{FF2B5EF4-FFF2-40B4-BE49-F238E27FC236}">
                  <a16:creationId xmlns:a16="http://schemas.microsoft.com/office/drawing/2014/main" id="{444723AE-991A-48A7-8485-727B6FC5F6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175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蓬田村</a:t>
              </a:r>
            </a:p>
          </p:txBody>
        </p:sp>
      </p:grpSp>
      <p:grpSp>
        <p:nvGrpSpPr>
          <p:cNvPr id="17417" name="Group 1033">
            <a:extLst>
              <a:ext uri="{FF2B5EF4-FFF2-40B4-BE49-F238E27FC236}">
                <a16:creationId xmlns:a16="http://schemas.microsoft.com/office/drawing/2014/main" id="{4B0BCAC8-42F5-4CB3-BFB4-B9526A446EBA}"/>
              </a:ext>
            </a:extLst>
          </p:cNvPr>
          <p:cNvGrpSpPr>
            <a:grpSpLocks/>
          </p:cNvGrpSpPr>
          <p:nvPr/>
        </p:nvGrpSpPr>
        <p:grpSpPr bwMode="auto">
          <a:xfrm>
            <a:off x="9191625" y="4305300"/>
            <a:ext cx="530225" cy="133350"/>
            <a:chOff x="1480" y="1976"/>
            <a:chExt cx="334" cy="84"/>
          </a:xfrm>
        </p:grpSpPr>
        <p:sp>
          <p:nvSpPr>
            <p:cNvPr id="17418" name="WordArt 1034">
              <a:extLst>
                <a:ext uri="{FF2B5EF4-FFF2-40B4-BE49-F238E27FC236}">
                  <a16:creationId xmlns:a16="http://schemas.microsoft.com/office/drawing/2014/main" id="{4A46974D-C2AA-49D9-9022-6D65379D84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97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六ヶ所村</a:t>
              </a:r>
            </a:p>
          </p:txBody>
        </p:sp>
        <p:sp>
          <p:nvSpPr>
            <p:cNvPr id="17419" name="WordArt 1035">
              <a:extLst>
                <a:ext uri="{FF2B5EF4-FFF2-40B4-BE49-F238E27FC236}">
                  <a16:creationId xmlns:a16="http://schemas.microsoft.com/office/drawing/2014/main" id="{3FD2C582-6C72-4EC0-8E7B-A5770EA584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97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六ヶ所村</a:t>
              </a:r>
            </a:p>
          </p:txBody>
        </p:sp>
      </p:grpSp>
      <p:grpSp>
        <p:nvGrpSpPr>
          <p:cNvPr id="17420" name="Group 1036">
            <a:extLst>
              <a:ext uri="{FF2B5EF4-FFF2-40B4-BE49-F238E27FC236}">
                <a16:creationId xmlns:a16="http://schemas.microsoft.com/office/drawing/2014/main" id="{BB75F837-6D79-4F50-8EA2-762CA08FE00F}"/>
              </a:ext>
            </a:extLst>
          </p:cNvPr>
          <p:cNvGrpSpPr>
            <a:grpSpLocks/>
          </p:cNvGrpSpPr>
          <p:nvPr/>
        </p:nvGrpSpPr>
        <p:grpSpPr bwMode="auto">
          <a:xfrm>
            <a:off x="7256463" y="4575175"/>
            <a:ext cx="396875" cy="133350"/>
            <a:chOff x="459" y="1976"/>
            <a:chExt cx="250" cy="84"/>
          </a:xfrm>
        </p:grpSpPr>
        <p:sp>
          <p:nvSpPr>
            <p:cNvPr id="17421" name="WordArt 1037">
              <a:extLst>
                <a:ext uri="{FF2B5EF4-FFF2-40B4-BE49-F238E27FC236}">
                  <a16:creationId xmlns:a16="http://schemas.microsoft.com/office/drawing/2014/main" id="{1A83A588-0E2D-4BE2-AC32-F345359598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9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平内町</a:t>
              </a:r>
            </a:p>
          </p:txBody>
        </p:sp>
        <p:sp>
          <p:nvSpPr>
            <p:cNvPr id="17422" name="WordArt 1038">
              <a:extLst>
                <a:ext uri="{FF2B5EF4-FFF2-40B4-BE49-F238E27FC236}">
                  <a16:creationId xmlns:a16="http://schemas.microsoft.com/office/drawing/2014/main" id="{16D8ECA0-3D1B-445E-95C8-D0105D8118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9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平内町</a:t>
              </a:r>
            </a:p>
          </p:txBody>
        </p:sp>
      </p:grpSp>
      <p:grpSp>
        <p:nvGrpSpPr>
          <p:cNvPr id="17423" name="Group 1039">
            <a:extLst>
              <a:ext uri="{FF2B5EF4-FFF2-40B4-BE49-F238E27FC236}">
                <a16:creationId xmlns:a16="http://schemas.microsoft.com/office/drawing/2014/main" id="{714156ED-EB1E-4D63-8B21-1BAC0AC8C00C}"/>
              </a:ext>
            </a:extLst>
          </p:cNvPr>
          <p:cNvGrpSpPr>
            <a:grpSpLocks/>
          </p:cNvGrpSpPr>
          <p:nvPr/>
        </p:nvGrpSpPr>
        <p:grpSpPr bwMode="auto">
          <a:xfrm>
            <a:off x="6670675" y="1335088"/>
            <a:ext cx="396875" cy="133350"/>
            <a:chOff x="913" y="1976"/>
            <a:chExt cx="250" cy="84"/>
          </a:xfrm>
        </p:grpSpPr>
        <p:sp>
          <p:nvSpPr>
            <p:cNvPr id="17424" name="WordArt 1040">
              <a:extLst>
                <a:ext uri="{FF2B5EF4-FFF2-40B4-BE49-F238E27FC236}">
                  <a16:creationId xmlns:a16="http://schemas.microsoft.com/office/drawing/2014/main" id="{0BA1DA67-762B-453C-8E72-BB9BEA53EA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9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佐井村</a:t>
              </a:r>
            </a:p>
          </p:txBody>
        </p:sp>
        <p:sp>
          <p:nvSpPr>
            <p:cNvPr id="17425" name="WordArt 1041">
              <a:extLst>
                <a:ext uri="{FF2B5EF4-FFF2-40B4-BE49-F238E27FC236}">
                  <a16:creationId xmlns:a16="http://schemas.microsoft.com/office/drawing/2014/main" id="{5E28C8E7-43B2-4767-BEFD-876B36936C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9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佐井村</a:t>
              </a:r>
            </a:p>
          </p:txBody>
        </p:sp>
      </p:grpSp>
      <p:grpSp>
        <p:nvGrpSpPr>
          <p:cNvPr id="17426" name="Group 1042">
            <a:extLst>
              <a:ext uri="{FF2B5EF4-FFF2-40B4-BE49-F238E27FC236}">
                <a16:creationId xmlns:a16="http://schemas.microsoft.com/office/drawing/2014/main" id="{F5BF330F-1DE6-48E0-91D9-6926D6F34347}"/>
              </a:ext>
            </a:extLst>
          </p:cNvPr>
          <p:cNvGrpSpPr>
            <a:grpSpLocks/>
          </p:cNvGrpSpPr>
          <p:nvPr/>
        </p:nvGrpSpPr>
        <p:grpSpPr bwMode="auto">
          <a:xfrm>
            <a:off x="9686925" y="6465888"/>
            <a:ext cx="530225" cy="133350"/>
            <a:chOff x="1480" y="2203"/>
            <a:chExt cx="334" cy="84"/>
          </a:xfrm>
        </p:grpSpPr>
        <p:sp>
          <p:nvSpPr>
            <p:cNvPr id="17427" name="WordArt 1043">
              <a:extLst>
                <a:ext uri="{FF2B5EF4-FFF2-40B4-BE49-F238E27FC236}">
                  <a16:creationId xmlns:a16="http://schemas.microsoft.com/office/drawing/2014/main" id="{B48F0A98-5E15-4B2C-95E6-ABEB5AC04A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220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おいらせ町</a:t>
              </a:r>
            </a:p>
          </p:txBody>
        </p:sp>
        <p:sp>
          <p:nvSpPr>
            <p:cNvPr id="17428" name="WordArt 1044">
              <a:extLst>
                <a:ext uri="{FF2B5EF4-FFF2-40B4-BE49-F238E27FC236}">
                  <a16:creationId xmlns:a16="http://schemas.microsoft.com/office/drawing/2014/main" id="{04D6CA35-0E81-463F-B2DB-C8B6C8A85E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220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おいらせ町</a:t>
              </a:r>
            </a:p>
          </p:txBody>
        </p:sp>
      </p:grpSp>
      <p:grpSp>
        <p:nvGrpSpPr>
          <p:cNvPr id="17429" name="Group 1045">
            <a:extLst>
              <a:ext uri="{FF2B5EF4-FFF2-40B4-BE49-F238E27FC236}">
                <a16:creationId xmlns:a16="http://schemas.microsoft.com/office/drawing/2014/main" id="{43B604EA-EE35-47BD-9636-D2D757661EEE}"/>
              </a:ext>
            </a:extLst>
          </p:cNvPr>
          <p:cNvGrpSpPr>
            <a:grpSpLocks/>
          </p:cNvGrpSpPr>
          <p:nvPr/>
        </p:nvGrpSpPr>
        <p:grpSpPr bwMode="auto">
          <a:xfrm>
            <a:off x="4914900" y="2865438"/>
            <a:ext cx="396875" cy="133350"/>
            <a:chOff x="459" y="2203"/>
            <a:chExt cx="250" cy="84"/>
          </a:xfrm>
        </p:grpSpPr>
        <p:sp>
          <p:nvSpPr>
            <p:cNvPr id="17430" name="WordArt 1046">
              <a:extLst>
                <a:ext uri="{FF2B5EF4-FFF2-40B4-BE49-F238E27FC236}">
                  <a16:creationId xmlns:a16="http://schemas.microsoft.com/office/drawing/2014/main" id="{2C9AEB4A-69AE-4C4F-9EFE-A5020C6FA2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今別町</a:t>
              </a:r>
            </a:p>
          </p:txBody>
        </p:sp>
        <p:sp>
          <p:nvSpPr>
            <p:cNvPr id="17431" name="WordArt 1047">
              <a:extLst>
                <a:ext uri="{FF2B5EF4-FFF2-40B4-BE49-F238E27FC236}">
                  <a16:creationId xmlns:a16="http://schemas.microsoft.com/office/drawing/2014/main" id="{DCE5425B-5314-4574-819E-7FDC053D7F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今別町</a:t>
              </a:r>
            </a:p>
          </p:txBody>
        </p:sp>
      </p:grpSp>
      <p:grpSp>
        <p:nvGrpSpPr>
          <p:cNvPr id="17432" name="Group 1048">
            <a:extLst>
              <a:ext uri="{FF2B5EF4-FFF2-40B4-BE49-F238E27FC236}">
                <a16:creationId xmlns:a16="http://schemas.microsoft.com/office/drawing/2014/main" id="{FE1447AB-743B-44B1-BF3B-72796BAA9A37}"/>
              </a:ext>
            </a:extLst>
          </p:cNvPr>
          <p:cNvGrpSpPr>
            <a:grpSpLocks/>
          </p:cNvGrpSpPr>
          <p:nvPr/>
        </p:nvGrpSpPr>
        <p:grpSpPr bwMode="auto">
          <a:xfrm>
            <a:off x="3925888" y="2909888"/>
            <a:ext cx="396875" cy="133350"/>
            <a:chOff x="913" y="2203"/>
            <a:chExt cx="250" cy="84"/>
          </a:xfrm>
        </p:grpSpPr>
        <p:sp>
          <p:nvSpPr>
            <p:cNvPr id="17433" name="WordArt 1049">
              <a:extLst>
                <a:ext uri="{FF2B5EF4-FFF2-40B4-BE49-F238E27FC236}">
                  <a16:creationId xmlns:a16="http://schemas.microsoft.com/office/drawing/2014/main" id="{18E0BC0D-9B36-4194-ACF0-948FF18784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中泊町</a:t>
              </a:r>
            </a:p>
          </p:txBody>
        </p:sp>
        <p:sp>
          <p:nvSpPr>
            <p:cNvPr id="17434" name="WordArt 1050">
              <a:extLst>
                <a:ext uri="{FF2B5EF4-FFF2-40B4-BE49-F238E27FC236}">
                  <a16:creationId xmlns:a16="http://schemas.microsoft.com/office/drawing/2014/main" id="{CA1813CC-D88E-42FE-AFC1-BB77A0965E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中泊町</a:t>
              </a:r>
            </a:p>
          </p:txBody>
        </p:sp>
      </p:grpSp>
      <p:grpSp>
        <p:nvGrpSpPr>
          <p:cNvPr id="17435" name="Group 1051">
            <a:extLst>
              <a:ext uri="{FF2B5EF4-FFF2-40B4-BE49-F238E27FC236}">
                <a16:creationId xmlns:a16="http://schemas.microsoft.com/office/drawing/2014/main" id="{CB5FD813-104E-4BF3-8484-32CB1B676B85}"/>
              </a:ext>
            </a:extLst>
          </p:cNvPr>
          <p:cNvGrpSpPr>
            <a:grpSpLocks/>
          </p:cNvGrpSpPr>
          <p:nvPr/>
        </p:nvGrpSpPr>
        <p:grpSpPr bwMode="auto">
          <a:xfrm>
            <a:off x="7661275" y="660400"/>
            <a:ext cx="530225" cy="133350"/>
            <a:chOff x="1480" y="2347"/>
            <a:chExt cx="334" cy="84"/>
          </a:xfrm>
        </p:grpSpPr>
        <p:sp>
          <p:nvSpPr>
            <p:cNvPr id="17436" name="WordArt 1052">
              <a:extLst>
                <a:ext uri="{FF2B5EF4-FFF2-40B4-BE49-F238E27FC236}">
                  <a16:creationId xmlns:a16="http://schemas.microsoft.com/office/drawing/2014/main" id="{CE759586-43EF-4BD0-A82C-4C5091A8CB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234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風間浦村</a:t>
              </a:r>
            </a:p>
          </p:txBody>
        </p:sp>
        <p:sp>
          <p:nvSpPr>
            <p:cNvPr id="17437" name="WordArt 1053">
              <a:extLst>
                <a:ext uri="{FF2B5EF4-FFF2-40B4-BE49-F238E27FC236}">
                  <a16:creationId xmlns:a16="http://schemas.microsoft.com/office/drawing/2014/main" id="{3D38544D-4C33-49BD-BE98-8B43D6D8EC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234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風間浦村</a:t>
              </a:r>
            </a:p>
          </p:txBody>
        </p:sp>
      </p:grpSp>
      <p:grpSp>
        <p:nvGrpSpPr>
          <p:cNvPr id="17438" name="Group 1054">
            <a:extLst>
              <a:ext uri="{FF2B5EF4-FFF2-40B4-BE49-F238E27FC236}">
                <a16:creationId xmlns:a16="http://schemas.microsoft.com/office/drawing/2014/main" id="{9D1C7D2B-3364-4E72-8982-DC4EBD63B951}"/>
              </a:ext>
            </a:extLst>
          </p:cNvPr>
          <p:cNvGrpSpPr>
            <a:grpSpLocks/>
          </p:cNvGrpSpPr>
          <p:nvPr/>
        </p:nvGrpSpPr>
        <p:grpSpPr bwMode="auto">
          <a:xfrm>
            <a:off x="2260600" y="6735763"/>
            <a:ext cx="396875" cy="133350"/>
            <a:chOff x="459" y="2347"/>
            <a:chExt cx="250" cy="84"/>
          </a:xfrm>
        </p:grpSpPr>
        <p:sp>
          <p:nvSpPr>
            <p:cNvPr id="17439" name="WordArt 1055">
              <a:extLst>
                <a:ext uri="{FF2B5EF4-FFF2-40B4-BE49-F238E27FC236}">
                  <a16:creationId xmlns:a16="http://schemas.microsoft.com/office/drawing/2014/main" id="{67177D0B-9422-4593-80D7-4BB311AB5E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23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深浦町</a:t>
              </a:r>
            </a:p>
          </p:txBody>
        </p:sp>
        <p:sp>
          <p:nvSpPr>
            <p:cNvPr id="17440" name="WordArt 1056">
              <a:extLst>
                <a:ext uri="{FF2B5EF4-FFF2-40B4-BE49-F238E27FC236}">
                  <a16:creationId xmlns:a16="http://schemas.microsoft.com/office/drawing/2014/main" id="{265E6957-FA35-4F88-873D-3F07A93A20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23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深浦町</a:t>
              </a:r>
            </a:p>
          </p:txBody>
        </p:sp>
      </p:grpSp>
      <p:grpSp>
        <p:nvGrpSpPr>
          <p:cNvPr id="17441" name="Group 1057">
            <a:extLst>
              <a:ext uri="{FF2B5EF4-FFF2-40B4-BE49-F238E27FC236}">
                <a16:creationId xmlns:a16="http://schemas.microsoft.com/office/drawing/2014/main" id="{9E07D025-A5E3-40A6-827A-29E137404294}"/>
              </a:ext>
            </a:extLst>
          </p:cNvPr>
          <p:cNvGrpSpPr>
            <a:grpSpLocks/>
          </p:cNvGrpSpPr>
          <p:nvPr/>
        </p:nvGrpSpPr>
        <p:grpSpPr bwMode="auto">
          <a:xfrm>
            <a:off x="8966200" y="3451225"/>
            <a:ext cx="396875" cy="133350"/>
            <a:chOff x="913" y="2347"/>
            <a:chExt cx="250" cy="84"/>
          </a:xfrm>
        </p:grpSpPr>
        <p:sp>
          <p:nvSpPr>
            <p:cNvPr id="17442" name="WordArt 1058">
              <a:extLst>
                <a:ext uri="{FF2B5EF4-FFF2-40B4-BE49-F238E27FC236}">
                  <a16:creationId xmlns:a16="http://schemas.microsoft.com/office/drawing/2014/main" id="{CBE9A636-C4C4-4915-94F3-E8B4761AD9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3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横浜町</a:t>
              </a:r>
            </a:p>
          </p:txBody>
        </p:sp>
        <p:sp>
          <p:nvSpPr>
            <p:cNvPr id="17443" name="WordArt 1059">
              <a:extLst>
                <a:ext uri="{FF2B5EF4-FFF2-40B4-BE49-F238E27FC236}">
                  <a16:creationId xmlns:a16="http://schemas.microsoft.com/office/drawing/2014/main" id="{2370A9CC-4487-431F-BEAA-4ED08BA905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3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横浜町</a:t>
              </a:r>
            </a:p>
          </p:txBody>
        </p:sp>
      </p:grpSp>
      <p:grpSp>
        <p:nvGrpSpPr>
          <p:cNvPr id="17444" name="Group 1060">
            <a:extLst>
              <a:ext uri="{FF2B5EF4-FFF2-40B4-BE49-F238E27FC236}">
                <a16:creationId xmlns:a16="http://schemas.microsoft.com/office/drawing/2014/main" id="{1D28604C-C8C8-42CE-9EE2-E0A96AB7186D}"/>
              </a:ext>
            </a:extLst>
          </p:cNvPr>
          <p:cNvGrpSpPr>
            <a:grpSpLocks/>
          </p:cNvGrpSpPr>
          <p:nvPr/>
        </p:nvGrpSpPr>
        <p:grpSpPr bwMode="auto">
          <a:xfrm>
            <a:off x="4968875" y="6149975"/>
            <a:ext cx="396875" cy="133350"/>
            <a:chOff x="466" y="2543"/>
            <a:chExt cx="250" cy="84"/>
          </a:xfrm>
        </p:grpSpPr>
        <p:sp>
          <p:nvSpPr>
            <p:cNvPr id="17445" name="WordArt 1061">
              <a:extLst>
                <a:ext uri="{FF2B5EF4-FFF2-40B4-BE49-F238E27FC236}">
                  <a16:creationId xmlns:a16="http://schemas.microsoft.com/office/drawing/2014/main" id="{E79B06B4-8A2F-475A-A14B-9B5BA36DB4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6" y="25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藤崎町</a:t>
              </a:r>
            </a:p>
          </p:txBody>
        </p:sp>
        <p:sp>
          <p:nvSpPr>
            <p:cNvPr id="17446" name="WordArt 1062">
              <a:extLst>
                <a:ext uri="{FF2B5EF4-FFF2-40B4-BE49-F238E27FC236}">
                  <a16:creationId xmlns:a16="http://schemas.microsoft.com/office/drawing/2014/main" id="{FA4DC76E-FF92-47FB-B18A-DB431AE99B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7" y="25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藤崎町</a:t>
              </a:r>
            </a:p>
          </p:txBody>
        </p:sp>
      </p:grpSp>
      <p:grpSp>
        <p:nvGrpSpPr>
          <p:cNvPr id="17447" name="Group 1063">
            <a:extLst>
              <a:ext uri="{FF2B5EF4-FFF2-40B4-BE49-F238E27FC236}">
                <a16:creationId xmlns:a16="http://schemas.microsoft.com/office/drawing/2014/main" id="{3D835A43-55BC-48A1-868F-AB8286007E14}"/>
              </a:ext>
            </a:extLst>
          </p:cNvPr>
          <p:cNvGrpSpPr>
            <a:grpSpLocks/>
          </p:cNvGrpSpPr>
          <p:nvPr/>
        </p:nvGrpSpPr>
        <p:grpSpPr bwMode="auto">
          <a:xfrm>
            <a:off x="8921750" y="5249863"/>
            <a:ext cx="396875" cy="133350"/>
            <a:chOff x="920" y="2543"/>
            <a:chExt cx="250" cy="84"/>
          </a:xfrm>
        </p:grpSpPr>
        <p:sp>
          <p:nvSpPr>
            <p:cNvPr id="17448" name="WordArt 1064">
              <a:extLst>
                <a:ext uri="{FF2B5EF4-FFF2-40B4-BE49-F238E27FC236}">
                  <a16:creationId xmlns:a16="http://schemas.microsoft.com/office/drawing/2014/main" id="{8BC0D740-EB2D-4636-AF8D-759159417E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25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東北町</a:t>
              </a:r>
            </a:p>
          </p:txBody>
        </p:sp>
        <p:sp>
          <p:nvSpPr>
            <p:cNvPr id="17449" name="WordArt 1065">
              <a:extLst>
                <a:ext uri="{FF2B5EF4-FFF2-40B4-BE49-F238E27FC236}">
                  <a16:creationId xmlns:a16="http://schemas.microsoft.com/office/drawing/2014/main" id="{B8C524EA-B9E8-48CB-9122-3F47C21774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25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東北町</a:t>
              </a:r>
            </a:p>
          </p:txBody>
        </p:sp>
      </p:grpSp>
      <p:grpSp>
        <p:nvGrpSpPr>
          <p:cNvPr id="17450" name="Group 1066">
            <a:extLst>
              <a:ext uri="{FF2B5EF4-FFF2-40B4-BE49-F238E27FC236}">
                <a16:creationId xmlns:a16="http://schemas.microsoft.com/office/drawing/2014/main" id="{10031AB7-C346-4809-9C42-9C94E2F5D703}"/>
              </a:ext>
            </a:extLst>
          </p:cNvPr>
          <p:cNvGrpSpPr>
            <a:grpSpLocks/>
          </p:cNvGrpSpPr>
          <p:nvPr/>
        </p:nvGrpSpPr>
        <p:grpSpPr bwMode="auto">
          <a:xfrm>
            <a:off x="5005388" y="7591425"/>
            <a:ext cx="396875" cy="133350"/>
            <a:chOff x="459" y="2770"/>
            <a:chExt cx="250" cy="84"/>
          </a:xfrm>
        </p:grpSpPr>
        <p:sp>
          <p:nvSpPr>
            <p:cNvPr id="17451" name="WordArt 1067">
              <a:extLst>
                <a:ext uri="{FF2B5EF4-FFF2-40B4-BE49-F238E27FC236}">
                  <a16:creationId xmlns:a16="http://schemas.microsoft.com/office/drawing/2014/main" id="{ECCCC843-3A95-4E3C-B4C3-CF8F04C83A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27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大鰐町</a:t>
              </a:r>
            </a:p>
          </p:txBody>
        </p:sp>
        <p:sp>
          <p:nvSpPr>
            <p:cNvPr id="17452" name="WordArt 1068">
              <a:extLst>
                <a:ext uri="{FF2B5EF4-FFF2-40B4-BE49-F238E27FC236}">
                  <a16:creationId xmlns:a16="http://schemas.microsoft.com/office/drawing/2014/main" id="{BF7A5455-2DCC-4399-8D66-13F651A8FD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27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大鰐町</a:t>
              </a:r>
            </a:p>
          </p:txBody>
        </p:sp>
      </p:grpSp>
      <p:grpSp>
        <p:nvGrpSpPr>
          <p:cNvPr id="17453" name="Group 1069">
            <a:extLst>
              <a:ext uri="{FF2B5EF4-FFF2-40B4-BE49-F238E27FC236}">
                <a16:creationId xmlns:a16="http://schemas.microsoft.com/office/drawing/2014/main" id="{8BA952C0-3300-4971-A297-56D542A42A57}"/>
              </a:ext>
            </a:extLst>
          </p:cNvPr>
          <p:cNvGrpSpPr>
            <a:grpSpLocks/>
          </p:cNvGrpSpPr>
          <p:nvPr/>
        </p:nvGrpSpPr>
        <p:grpSpPr bwMode="auto">
          <a:xfrm>
            <a:off x="9056688" y="7366000"/>
            <a:ext cx="396875" cy="133350"/>
            <a:chOff x="913" y="2770"/>
            <a:chExt cx="250" cy="84"/>
          </a:xfrm>
        </p:grpSpPr>
        <p:sp>
          <p:nvSpPr>
            <p:cNvPr id="17454" name="WordArt 1070">
              <a:extLst>
                <a:ext uri="{FF2B5EF4-FFF2-40B4-BE49-F238E27FC236}">
                  <a16:creationId xmlns:a16="http://schemas.microsoft.com/office/drawing/2014/main" id="{111987E8-F9F2-42B9-BA32-FB206E75CE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7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五戸町</a:t>
              </a:r>
            </a:p>
          </p:txBody>
        </p:sp>
        <p:sp>
          <p:nvSpPr>
            <p:cNvPr id="17455" name="WordArt 1071">
              <a:extLst>
                <a:ext uri="{FF2B5EF4-FFF2-40B4-BE49-F238E27FC236}">
                  <a16:creationId xmlns:a16="http://schemas.microsoft.com/office/drawing/2014/main" id="{71D04AF7-B90B-48EC-A06A-4667B7E5EF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7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五戸町</a:t>
              </a:r>
            </a:p>
          </p:txBody>
        </p:sp>
      </p:grpSp>
      <p:grpSp>
        <p:nvGrpSpPr>
          <p:cNvPr id="17456" name="Group 1072">
            <a:extLst>
              <a:ext uri="{FF2B5EF4-FFF2-40B4-BE49-F238E27FC236}">
                <a16:creationId xmlns:a16="http://schemas.microsoft.com/office/drawing/2014/main" id="{AC1CD8DE-A279-497A-AFB8-8186407F28FF}"/>
              </a:ext>
            </a:extLst>
          </p:cNvPr>
          <p:cNvGrpSpPr>
            <a:grpSpLocks/>
          </p:cNvGrpSpPr>
          <p:nvPr/>
        </p:nvGrpSpPr>
        <p:grpSpPr bwMode="auto">
          <a:xfrm>
            <a:off x="8650288" y="8310563"/>
            <a:ext cx="396875" cy="133350"/>
            <a:chOff x="466" y="2997"/>
            <a:chExt cx="250" cy="84"/>
          </a:xfrm>
        </p:grpSpPr>
        <p:sp>
          <p:nvSpPr>
            <p:cNvPr id="17457" name="WordArt 1073">
              <a:extLst>
                <a:ext uri="{FF2B5EF4-FFF2-40B4-BE49-F238E27FC236}">
                  <a16:creationId xmlns:a16="http://schemas.microsoft.com/office/drawing/2014/main" id="{95BE4947-6484-45D8-A056-CC6A036132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6" y="29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三戸町</a:t>
              </a:r>
            </a:p>
          </p:txBody>
        </p:sp>
        <p:sp>
          <p:nvSpPr>
            <p:cNvPr id="17458" name="WordArt 1074">
              <a:extLst>
                <a:ext uri="{FF2B5EF4-FFF2-40B4-BE49-F238E27FC236}">
                  <a16:creationId xmlns:a16="http://schemas.microsoft.com/office/drawing/2014/main" id="{DF5C1552-5C20-4FE0-8E95-51CCCFE521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7" y="29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三戸町</a:t>
              </a:r>
            </a:p>
          </p:txBody>
        </p:sp>
      </p:grpSp>
      <p:grpSp>
        <p:nvGrpSpPr>
          <p:cNvPr id="17459" name="Group 1075">
            <a:extLst>
              <a:ext uri="{FF2B5EF4-FFF2-40B4-BE49-F238E27FC236}">
                <a16:creationId xmlns:a16="http://schemas.microsoft.com/office/drawing/2014/main" id="{B972C31B-A8BA-4312-A0D8-FFE597DC8272}"/>
              </a:ext>
            </a:extLst>
          </p:cNvPr>
          <p:cNvGrpSpPr>
            <a:grpSpLocks/>
          </p:cNvGrpSpPr>
          <p:nvPr/>
        </p:nvGrpSpPr>
        <p:grpSpPr bwMode="auto">
          <a:xfrm>
            <a:off x="9326563" y="7996238"/>
            <a:ext cx="396875" cy="133350"/>
            <a:chOff x="920" y="2997"/>
            <a:chExt cx="250" cy="84"/>
          </a:xfrm>
        </p:grpSpPr>
        <p:sp>
          <p:nvSpPr>
            <p:cNvPr id="17460" name="WordArt 1076">
              <a:extLst>
                <a:ext uri="{FF2B5EF4-FFF2-40B4-BE49-F238E27FC236}">
                  <a16:creationId xmlns:a16="http://schemas.microsoft.com/office/drawing/2014/main" id="{3C2C74BD-06F5-4135-8736-438C35CB28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29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南部町</a:t>
              </a:r>
            </a:p>
          </p:txBody>
        </p:sp>
        <p:sp>
          <p:nvSpPr>
            <p:cNvPr id="17461" name="WordArt 1077">
              <a:extLst>
                <a:ext uri="{FF2B5EF4-FFF2-40B4-BE49-F238E27FC236}">
                  <a16:creationId xmlns:a16="http://schemas.microsoft.com/office/drawing/2014/main" id="{84055A93-5902-44B3-B5ED-84AF436173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29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南部町</a:t>
              </a:r>
            </a:p>
          </p:txBody>
        </p:sp>
      </p:grpSp>
      <p:grpSp>
        <p:nvGrpSpPr>
          <p:cNvPr id="17462" name="Group 1078">
            <a:extLst>
              <a:ext uri="{FF2B5EF4-FFF2-40B4-BE49-F238E27FC236}">
                <a16:creationId xmlns:a16="http://schemas.microsoft.com/office/drawing/2014/main" id="{E56ADBFD-9B65-48B3-89BE-32D40CB33BBA}"/>
              </a:ext>
            </a:extLst>
          </p:cNvPr>
          <p:cNvGrpSpPr>
            <a:grpSpLocks/>
          </p:cNvGrpSpPr>
          <p:nvPr/>
        </p:nvGrpSpPr>
        <p:grpSpPr bwMode="auto">
          <a:xfrm>
            <a:off x="7796213" y="8715375"/>
            <a:ext cx="396875" cy="133350"/>
            <a:chOff x="459" y="3224"/>
            <a:chExt cx="250" cy="84"/>
          </a:xfrm>
        </p:grpSpPr>
        <p:sp>
          <p:nvSpPr>
            <p:cNvPr id="17463" name="WordArt 1079">
              <a:extLst>
                <a:ext uri="{FF2B5EF4-FFF2-40B4-BE49-F238E27FC236}">
                  <a16:creationId xmlns:a16="http://schemas.microsoft.com/office/drawing/2014/main" id="{CAE10F4A-7936-4E5B-876E-AA113D580A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32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田子町</a:t>
              </a:r>
            </a:p>
          </p:txBody>
        </p:sp>
        <p:sp>
          <p:nvSpPr>
            <p:cNvPr id="17464" name="WordArt 1080">
              <a:extLst>
                <a:ext uri="{FF2B5EF4-FFF2-40B4-BE49-F238E27FC236}">
                  <a16:creationId xmlns:a16="http://schemas.microsoft.com/office/drawing/2014/main" id="{68AF637C-D2F7-424A-8B1A-1B3142A140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32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田子町</a:t>
              </a:r>
            </a:p>
          </p:txBody>
        </p:sp>
      </p:grpSp>
      <p:grpSp>
        <p:nvGrpSpPr>
          <p:cNvPr id="17465" name="Group 1081">
            <a:extLst>
              <a:ext uri="{FF2B5EF4-FFF2-40B4-BE49-F238E27FC236}">
                <a16:creationId xmlns:a16="http://schemas.microsoft.com/office/drawing/2014/main" id="{63B2F343-91C5-424B-9837-D1D0A4763535}"/>
              </a:ext>
            </a:extLst>
          </p:cNvPr>
          <p:cNvGrpSpPr>
            <a:grpSpLocks/>
          </p:cNvGrpSpPr>
          <p:nvPr/>
        </p:nvGrpSpPr>
        <p:grpSpPr bwMode="auto">
          <a:xfrm>
            <a:off x="10594975" y="7861300"/>
            <a:ext cx="396875" cy="133350"/>
            <a:chOff x="913" y="3224"/>
            <a:chExt cx="250" cy="84"/>
          </a:xfrm>
        </p:grpSpPr>
        <p:sp>
          <p:nvSpPr>
            <p:cNvPr id="17466" name="WordArt 1082">
              <a:extLst>
                <a:ext uri="{FF2B5EF4-FFF2-40B4-BE49-F238E27FC236}">
                  <a16:creationId xmlns:a16="http://schemas.microsoft.com/office/drawing/2014/main" id="{9832E511-7C3F-4D2A-8AC5-50A989EEEB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32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階上町</a:t>
              </a:r>
            </a:p>
          </p:txBody>
        </p:sp>
        <p:sp>
          <p:nvSpPr>
            <p:cNvPr id="17467" name="WordArt 1083">
              <a:extLst>
                <a:ext uri="{FF2B5EF4-FFF2-40B4-BE49-F238E27FC236}">
                  <a16:creationId xmlns:a16="http://schemas.microsoft.com/office/drawing/2014/main" id="{CAD82F01-55BE-4D5A-9076-6ADA5C24CE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32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階上町</a:t>
              </a:r>
            </a:p>
          </p:txBody>
        </p:sp>
      </p:grpSp>
      <p:grpSp>
        <p:nvGrpSpPr>
          <p:cNvPr id="17468" name="Group 1084">
            <a:extLst>
              <a:ext uri="{FF2B5EF4-FFF2-40B4-BE49-F238E27FC236}">
                <a16:creationId xmlns:a16="http://schemas.microsoft.com/office/drawing/2014/main" id="{2B730F66-D4D6-46C1-88C2-F473638AC7BC}"/>
              </a:ext>
            </a:extLst>
          </p:cNvPr>
          <p:cNvGrpSpPr>
            <a:grpSpLocks/>
          </p:cNvGrpSpPr>
          <p:nvPr/>
        </p:nvGrpSpPr>
        <p:grpSpPr bwMode="auto">
          <a:xfrm>
            <a:off x="8110538" y="7726363"/>
            <a:ext cx="396875" cy="133350"/>
            <a:chOff x="913" y="3451"/>
            <a:chExt cx="250" cy="84"/>
          </a:xfrm>
        </p:grpSpPr>
        <p:sp>
          <p:nvSpPr>
            <p:cNvPr id="17469" name="WordArt 1085">
              <a:extLst>
                <a:ext uri="{FF2B5EF4-FFF2-40B4-BE49-F238E27FC236}">
                  <a16:creationId xmlns:a16="http://schemas.microsoft.com/office/drawing/2014/main" id="{FFD10985-9301-4059-9AE4-30B8EE8ECF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34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新郷村</a:t>
              </a:r>
            </a:p>
          </p:txBody>
        </p:sp>
        <p:sp>
          <p:nvSpPr>
            <p:cNvPr id="17470" name="WordArt 1086">
              <a:extLst>
                <a:ext uri="{FF2B5EF4-FFF2-40B4-BE49-F238E27FC236}">
                  <a16:creationId xmlns:a16="http://schemas.microsoft.com/office/drawing/2014/main" id="{4D445737-52B6-4CB4-A540-38EA4613D0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34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新郷村</a:t>
              </a:r>
            </a:p>
          </p:txBody>
        </p:sp>
      </p:grpSp>
      <p:grpSp>
        <p:nvGrpSpPr>
          <p:cNvPr id="17471" name="Group 1087">
            <a:extLst>
              <a:ext uri="{FF2B5EF4-FFF2-40B4-BE49-F238E27FC236}">
                <a16:creationId xmlns:a16="http://schemas.microsoft.com/office/drawing/2014/main" id="{113AAABD-DED9-455D-AE3C-F87D5E8E0DCE}"/>
              </a:ext>
            </a:extLst>
          </p:cNvPr>
          <p:cNvGrpSpPr>
            <a:grpSpLocks/>
          </p:cNvGrpSpPr>
          <p:nvPr/>
        </p:nvGrpSpPr>
        <p:grpSpPr bwMode="auto">
          <a:xfrm>
            <a:off x="4421188" y="2460625"/>
            <a:ext cx="530225" cy="133350"/>
            <a:chOff x="1480" y="1152"/>
            <a:chExt cx="334" cy="84"/>
          </a:xfrm>
        </p:grpSpPr>
        <p:sp>
          <p:nvSpPr>
            <p:cNvPr id="17472" name="WordArt 1088">
              <a:extLst>
                <a:ext uri="{FF2B5EF4-FFF2-40B4-BE49-F238E27FC236}">
                  <a16:creationId xmlns:a16="http://schemas.microsoft.com/office/drawing/2014/main" id="{E989BD16-3251-46DD-ACDC-15E93B6383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1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外ヶ浜町</a:t>
              </a:r>
            </a:p>
          </p:txBody>
        </p:sp>
        <p:sp>
          <p:nvSpPr>
            <p:cNvPr id="17473" name="WordArt 1089">
              <a:extLst>
                <a:ext uri="{FF2B5EF4-FFF2-40B4-BE49-F238E27FC236}">
                  <a16:creationId xmlns:a16="http://schemas.microsoft.com/office/drawing/2014/main" id="{10CF1776-997B-40B4-8A36-82C6F3C72C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1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外ヶ浜町</a:t>
              </a:r>
            </a:p>
          </p:txBody>
        </p:sp>
      </p:grpSp>
      <p:grpSp>
        <p:nvGrpSpPr>
          <p:cNvPr id="17474" name="Group 1090">
            <a:extLst>
              <a:ext uri="{FF2B5EF4-FFF2-40B4-BE49-F238E27FC236}">
                <a16:creationId xmlns:a16="http://schemas.microsoft.com/office/drawing/2014/main" id="{4C3B4A6A-1850-4A4A-88BC-0EF24823C904}"/>
              </a:ext>
            </a:extLst>
          </p:cNvPr>
          <p:cNvGrpSpPr>
            <a:grpSpLocks/>
          </p:cNvGrpSpPr>
          <p:nvPr/>
        </p:nvGrpSpPr>
        <p:grpSpPr bwMode="auto">
          <a:xfrm>
            <a:off x="5140325" y="6375400"/>
            <a:ext cx="528638" cy="131763"/>
            <a:chOff x="687" y="4612"/>
            <a:chExt cx="333" cy="83"/>
          </a:xfrm>
        </p:grpSpPr>
        <p:sp>
          <p:nvSpPr>
            <p:cNvPr id="17475" name="WordArt 1091">
              <a:extLst>
                <a:ext uri="{FF2B5EF4-FFF2-40B4-BE49-F238E27FC236}">
                  <a16:creationId xmlns:a16="http://schemas.microsoft.com/office/drawing/2014/main" id="{58580FCF-264A-42F1-97E2-974B5CCDE0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46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田舎館村</a:t>
              </a:r>
            </a:p>
          </p:txBody>
        </p:sp>
        <p:sp>
          <p:nvSpPr>
            <p:cNvPr id="17476" name="WordArt 1092">
              <a:extLst>
                <a:ext uri="{FF2B5EF4-FFF2-40B4-BE49-F238E27FC236}">
                  <a16:creationId xmlns:a16="http://schemas.microsoft.com/office/drawing/2014/main" id="{8C8E5C04-15ED-4B61-907E-1B710E1B4A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461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田舎館村</a:t>
              </a:r>
            </a:p>
          </p:txBody>
        </p:sp>
      </p:grpSp>
      <p:grpSp>
        <p:nvGrpSpPr>
          <p:cNvPr id="17477" name="Group 1093">
            <a:extLst>
              <a:ext uri="{FF2B5EF4-FFF2-40B4-BE49-F238E27FC236}">
                <a16:creationId xmlns:a16="http://schemas.microsoft.com/office/drawing/2014/main" id="{2AFE67D5-E473-4731-A4D8-B11F1007A225}"/>
              </a:ext>
            </a:extLst>
          </p:cNvPr>
          <p:cNvGrpSpPr>
            <a:grpSpLocks/>
          </p:cNvGrpSpPr>
          <p:nvPr/>
        </p:nvGrpSpPr>
        <p:grpSpPr bwMode="auto">
          <a:xfrm>
            <a:off x="4014788" y="3495675"/>
            <a:ext cx="530225" cy="133350"/>
            <a:chOff x="1480" y="585"/>
            <a:chExt cx="334" cy="84"/>
          </a:xfrm>
        </p:grpSpPr>
        <p:sp>
          <p:nvSpPr>
            <p:cNvPr id="17478" name="WordArt 1094">
              <a:extLst>
                <a:ext uri="{FF2B5EF4-FFF2-40B4-BE49-F238E27FC236}">
                  <a16:creationId xmlns:a16="http://schemas.microsoft.com/office/drawing/2014/main" id="{1C2716FB-1014-4CC7-8626-2CA85720D1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58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五所川原市</a:t>
              </a:r>
            </a:p>
          </p:txBody>
        </p:sp>
        <p:sp>
          <p:nvSpPr>
            <p:cNvPr id="17479" name="WordArt 1095">
              <a:extLst>
                <a:ext uri="{FF2B5EF4-FFF2-40B4-BE49-F238E27FC236}">
                  <a16:creationId xmlns:a16="http://schemas.microsoft.com/office/drawing/2014/main" id="{12688540-1A15-4287-9AF6-7B00F89ADF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58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五所川原市</a:t>
              </a:r>
            </a:p>
          </p:txBody>
        </p:sp>
      </p:grpSp>
      <p:grpSp>
        <p:nvGrpSpPr>
          <p:cNvPr id="17480" name="Group 1096">
            <a:extLst>
              <a:ext uri="{FF2B5EF4-FFF2-40B4-BE49-F238E27FC236}">
                <a16:creationId xmlns:a16="http://schemas.microsoft.com/office/drawing/2014/main" id="{258D2DF7-098C-48CF-99DF-6B8534ACE8EE}"/>
              </a:ext>
            </a:extLst>
          </p:cNvPr>
          <p:cNvGrpSpPr>
            <a:grpSpLocks/>
          </p:cNvGrpSpPr>
          <p:nvPr/>
        </p:nvGrpSpPr>
        <p:grpSpPr bwMode="auto">
          <a:xfrm>
            <a:off x="4600575" y="3944938"/>
            <a:ext cx="396875" cy="133350"/>
            <a:chOff x="913" y="2203"/>
            <a:chExt cx="250" cy="84"/>
          </a:xfrm>
        </p:grpSpPr>
        <p:sp>
          <p:nvSpPr>
            <p:cNvPr id="17481" name="WordArt 1097">
              <a:extLst>
                <a:ext uri="{FF2B5EF4-FFF2-40B4-BE49-F238E27FC236}">
                  <a16:creationId xmlns:a16="http://schemas.microsoft.com/office/drawing/2014/main" id="{7CD3A2BE-75C8-4B83-8214-299CB68085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中泊町</a:t>
              </a:r>
            </a:p>
          </p:txBody>
        </p:sp>
        <p:sp>
          <p:nvSpPr>
            <p:cNvPr id="17482" name="WordArt 1098">
              <a:extLst>
                <a:ext uri="{FF2B5EF4-FFF2-40B4-BE49-F238E27FC236}">
                  <a16:creationId xmlns:a16="http://schemas.microsoft.com/office/drawing/2014/main" id="{014E0BD0-8904-4937-8007-C7BC17BEE8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中泊町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71" name="Group 1135">
            <a:extLst>
              <a:ext uri="{FF2B5EF4-FFF2-40B4-BE49-F238E27FC236}">
                <a16:creationId xmlns:a16="http://schemas.microsoft.com/office/drawing/2014/main" id="{36C0483D-D9D2-4BAB-993F-239C77E7864D}"/>
              </a:ext>
            </a:extLst>
          </p:cNvPr>
          <p:cNvGrpSpPr>
            <a:grpSpLocks/>
          </p:cNvGrpSpPr>
          <p:nvPr/>
        </p:nvGrpSpPr>
        <p:grpSpPr bwMode="auto">
          <a:xfrm>
            <a:off x="1720850" y="120650"/>
            <a:ext cx="9540875" cy="9359900"/>
            <a:chOff x="1084" y="76"/>
            <a:chExt cx="6010" cy="5896"/>
          </a:xfrm>
        </p:grpSpPr>
        <p:sp>
          <p:nvSpPr>
            <p:cNvPr id="15418" name="Freeform 1082">
              <a:extLst>
                <a:ext uri="{FF2B5EF4-FFF2-40B4-BE49-F238E27FC236}">
                  <a16:creationId xmlns:a16="http://schemas.microsoft.com/office/drawing/2014/main" id="{7DFCEC5F-0E6C-411C-B7D5-222C3FFDBA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5" y="2684"/>
              <a:ext cx="1474" cy="1531"/>
            </a:xfrm>
            <a:custGeom>
              <a:avLst/>
              <a:gdLst>
                <a:gd name="T0" fmla="*/ 1021 w 1474"/>
                <a:gd name="T1" fmla="*/ 1531 h 1531"/>
                <a:gd name="T2" fmla="*/ 964 w 1474"/>
                <a:gd name="T3" fmla="*/ 1474 h 1531"/>
                <a:gd name="T4" fmla="*/ 907 w 1474"/>
                <a:gd name="T5" fmla="*/ 1417 h 1531"/>
                <a:gd name="T6" fmla="*/ 794 w 1474"/>
                <a:gd name="T7" fmla="*/ 1361 h 1531"/>
                <a:gd name="T8" fmla="*/ 567 w 1474"/>
                <a:gd name="T9" fmla="*/ 1304 h 1531"/>
                <a:gd name="T10" fmla="*/ 453 w 1474"/>
                <a:gd name="T11" fmla="*/ 1361 h 1531"/>
                <a:gd name="T12" fmla="*/ 397 w 1474"/>
                <a:gd name="T13" fmla="*/ 1304 h 1531"/>
                <a:gd name="T14" fmla="*/ 340 w 1474"/>
                <a:gd name="T15" fmla="*/ 1247 h 1531"/>
                <a:gd name="T16" fmla="*/ 113 w 1474"/>
                <a:gd name="T17" fmla="*/ 1191 h 1531"/>
                <a:gd name="T18" fmla="*/ 57 w 1474"/>
                <a:gd name="T19" fmla="*/ 1134 h 1531"/>
                <a:gd name="T20" fmla="*/ 0 w 1474"/>
                <a:gd name="T21" fmla="*/ 964 h 1531"/>
                <a:gd name="T22" fmla="*/ 57 w 1474"/>
                <a:gd name="T23" fmla="*/ 907 h 1531"/>
                <a:gd name="T24" fmla="*/ 170 w 1474"/>
                <a:gd name="T25" fmla="*/ 907 h 1531"/>
                <a:gd name="T26" fmla="*/ 113 w 1474"/>
                <a:gd name="T27" fmla="*/ 113 h 1531"/>
                <a:gd name="T28" fmla="*/ 283 w 1474"/>
                <a:gd name="T29" fmla="*/ 0 h 1531"/>
                <a:gd name="T30" fmla="*/ 453 w 1474"/>
                <a:gd name="T31" fmla="*/ 56 h 1531"/>
                <a:gd name="T32" fmla="*/ 510 w 1474"/>
                <a:gd name="T33" fmla="*/ 283 h 1531"/>
                <a:gd name="T34" fmla="*/ 567 w 1474"/>
                <a:gd name="T35" fmla="*/ 453 h 1531"/>
                <a:gd name="T36" fmla="*/ 624 w 1474"/>
                <a:gd name="T37" fmla="*/ 510 h 1531"/>
                <a:gd name="T38" fmla="*/ 850 w 1474"/>
                <a:gd name="T39" fmla="*/ 567 h 1531"/>
                <a:gd name="T40" fmla="*/ 964 w 1474"/>
                <a:gd name="T41" fmla="*/ 510 h 1531"/>
                <a:gd name="T42" fmla="*/ 1021 w 1474"/>
                <a:gd name="T43" fmla="*/ 453 h 1531"/>
                <a:gd name="T44" fmla="*/ 1021 w 1474"/>
                <a:gd name="T45" fmla="*/ 340 h 1531"/>
                <a:gd name="T46" fmla="*/ 1077 w 1474"/>
                <a:gd name="T47" fmla="*/ 283 h 1531"/>
                <a:gd name="T48" fmla="*/ 1191 w 1474"/>
                <a:gd name="T49" fmla="*/ 340 h 1531"/>
                <a:gd name="T50" fmla="*/ 1247 w 1474"/>
                <a:gd name="T51" fmla="*/ 397 h 1531"/>
                <a:gd name="T52" fmla="*/ 1304 w 1474"/>
                <a:gd name="T53" fmla="*/ 453 h 1531"/>
                <a:gd name="T54" fmla="*/ 1361 w 1474"/>
                <a:gd name="T55" fmla="*/ 567 h 1531"/>
                <a:gd name="T56" fmla="*/ 1417 w 1474"/>
                <a:gd name="T57" fmla="*/ 624 h 1531"/>
                <a:gd name="T58" fmla="*/ 1474 w 1474"/>
                <a:gd name="T59" fmla="*/ 794 h 1531"/>
                <a:gd name="T60" fmla="*/ 1417 w 1474"/>
                <a:gd name="T61" fmla="*/ 907 h 1531"/>
                <a:gd name="T62" fmla="*/ 1247 w 1474"/>
                <a:gd name="T63" fmla="*/ 1020 h 1531"/>
                <a:gd name="T64" fmla="*/ 1361 w 1474"/>
                <a:gd name="T65" fmla="*/ 1077 h 1531"/>
                <a:gd name="T66" fmla="*/ 1417 w 1474"/>
                <a:gd name="T67" fmla="*/ 1134 h 1531"/>
                <a:gd name="T68" fmla="*/ 1474 w 1474"/>
                <a:gd name="T69" fmla="*/ 1247 h 1531"/>
                <a:gd name="T70" fmla="*/ 1417 w 1474"/>
                <a:gd name="T71" fmla="*/ 1361 h 1531"/>
                <a:gd name="T72" fmla="*/ 1191 w 1474"/>
                <a:gd name="T73" fmla="*/ 1474 h 1531"/>
                <a:gd name="T74" fmla="*/ 1134 w 1474"/>
                <a:gd name="T75" fmla="*/ 153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74" h="1531">
                  <a:moveTo>
                    <a:pt x="1134" y="1531"/>
                  </a:moveTo>
                  <a:lnTo>
                    <a:pt x="1021" y="1531"/>
                  </a:lnTo>
                  <a:lnTo>
                    <a:pt x="1021" y="1474"/>
                  </a:lnTo>
                  <a:lnTo>
                    <a:pt x="964" y="1474"/>
                  </a:lnTo>
                  <a:lnTo>
                    <a:pt x="964" y="1417"/>
                  </a:lnTo>
                  <a:lnTo>
                    <a:pt x="907" y="1417"/>
                  </a:lnTo>
                  <a:lnTo>
                    <a:pt x="907" y="1361"/>
                  </a:lnTo>
                  <a:lnTo>
                    <a:pt x="794" y="1361"/>
                  </a:lnTo>
                  <a:lnTo>
                    <a:pt x="794" y="1304"/>
                  </a:lnTo>
                  <a:lnTo>
                    <a:pt x="567" y="1304"/>
                  </a:lnTo>
                  <a:lnTo>
                    <a:pt x="567" y="1361"/>
                  </a:lnTo>
                  <a:lnTo>
                    <a:pt x="453" y="1361"/>
                  </a:lnTo>
                  <a:lnTo>
                    <a:pt x="453" y="1304"/>
                  </a:lnTo>
                  <a:lnTo>
                    <a:pt x="397" y="1304"/>
                  </a:lnTo>
                  <a:lnTo>
                    <a:pt x="397" y="1247"/>
                  </a:lnTo>
                  <a:lnTo>
                    <a:pt x="340" y="1247"/>
                  </a:lnTo>
                  <a:lnTo>
                    <a:pt x="340" y="1191"/>
                  </a:lnTo>
                  <a:lnTo>
                    <a:pt x="113" y="1191"/>
                  </a:lnTo>
                  <a:lnTo>
                    <a:pt x="57" y="1191"/>
                  </a:lnTo>
                  <a:lnTo>
                    <a:pt x="57" y="1134"/>
                  </a:lnTo>
                  <a:lnTo>
                    <a:pt x="0" y="1134"/>
                  </a:lnTo>
                  <a:lnTo>
                    <a:pt x="0" y="964"/>
                  </a:lnTo>
                  <a:lnTo>
                    <a:pt x="57" y="964"/>
                  </a:lnTo>
                  <a:lnTo>
                    <a:pt x="57" y="907"/>
                  </a:lnTo>
                  <a:lnTo>
                    <a:pt x="113" y="907"/>
                  </a:lnTo>
                  <a:lnTo>
                    <a:pt x="170" y="907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283" y="0"/>
                  </a:lnTo>
                  <a:lnTo>
                    <a:pt x="283" y="56"/>
                  </a:lnTo>
                  <a:lnTo>
                    <a:pt x="453" y="56"/>
                  </a:lnTo>
                  <a:lnTo>
                    <a:pt x="453" y="283"/>
                  </a:lnTo>
                  <a:lnTo>
                    <a:pt x="510" y="283"/>
                  </a:lnTo>
                  <a:lnTo>
                    <a:pt x="510" y="453"/>
                  </a:lnTo>
                  <a:lnTo>
                    <a:pt x="567" y="453"/>
                  </a:lnTo>
                  <a:lnTo>
                    <a:pt x="567" y="510"/>
                  </a:lnTo>
                  <a:lnTo>
                    <a:pt x="624" y="510"/>
                  </a:lnTo>
                  <a:lnTo>
                    <a:pt x="624" y="567"/>
                  </a:lnTo>
                  <a:lnTo>
                    <a:pt x="850" y="567"/>
                  </a:lnTo>
                  <a:lnTo>
                    <a:pt x="850" y="510"/>
                  </a:lnTo>
                  <a:lnTo>
                    <a:pt x="964" y="510"/>
                  </a:lnTo>
                  <a:lnTo>
                    <a:pt x="964" y="453"/>
                  </a:lnTo>
                  <a:lnTo>
                    <a:pt x="1021" y="453"/>
                  </a:lnTo>
                  <a:lnTo>
                    <a:pt x="1021" y="397"/>
                  </a:lnTo>
                  <a:lnTo>
                    <a:pt x="1021" y="340"/>
                  </a:lnTo>
                  <a:lnTo>
                    <a:pt x="1077" y="340"/>
                  </a:lnTo>
                  <a:lnTo>
                    <a:pt x="1077" y="283"/>
                  </a:lnTo>
                  <a:lnTo>
                    <a:pt x="1191" y="283"/>
                  </a:lnTo>
                  <a:lnTo>
                    <a:pt x="1191" y="340"/>
                  </a:lnTo>
                  <a:lnTo>
                    <a:pt x="1247" y="340"/>
                  </a:lnTo>
                  <a:lnTo>
                    <a:pt x="1247" y="397"/>
                  </a:lnTo>
                  <a:lnTo>
                    <a:pt x="1304" y="397"/>
                  </a:lnTo>
                  <a:lnTo>
                    <a:pt x="1304" y="453"/>
                  </a:lnTo>
                  <a:lnTo>
                    <a:pt x="1361" y="453"/>
                  </a:lnTo>
                  <a:lnTo>
                    <a:pt x="1361" y="567"/>
                  </a:lnTo>
                  <a:lnTo>
                    <a:pt x="1417" y="567"/>
                  </a:lnTo>
                  <a:lnTo>
                    <a:pt x="1417" y="624"/>
                  </a:lnTo>
                  <a:lnTo>
                    <a:pt x="1474" y="624"/>
                  </a:lnTo>
                  <a:lnTo>
                    <a:pt x="1474" y="794"/>
                  </a:lnTo>
                  <a:lnTo>
                    <a:pt x="1417" y="794"/>
                  </a:lnTo>
                  <a:lnTo>
                    <a:pt x="1417" y="907"/>
                  </a:lnTo>
                  <a:lnTo>
                    <a:pt x="1247" y="907"/>
                  </a:lnTo>
                  <a:lnTo>
                    <a:pt x="1247" y="1020"/>
                  </a:lnTo>
                  <a:lnTo>
                    <a:pt x="1361" y="1020"/>
                  </a:lnTo>
                  <a:lnTo>
                    <a:pt x="1361" y="1077"/>
                  </a:lnTo>
                  <a:lnTo>
                    <a:pt x="1417" y="1077"/>
                  </a:lnTo>
                  <a:lnTo>
                    <a:pt x="1417" y="1134"/>
                  </a:lnTo>
                  <a:lnTo>
                    <a:pt x="1474" y="1134"/>
                  </a:lnTo>
                  <a:lnTo>
                    <a:pt x="1474" y="1247"/>
                  </a:lnTo>
                  <a:lnTo>
                    <a:pt x="1417" y="1247"/>
                  </a:lnTo>
                  <a:lnTo>
                    <a:pt x="1417" y="1361"/>
                  </a:lnTo>
                  <a:lnTo>
                    <a:pt x="1191" y="1361"/>
                  </a:lnTo>
                  <a:lnTo>
                    <a:pt x="1191" y="1474"/>
                  </a:lnTo>
                  <a:lnTo>
                    <a:pt x="1134" y="1474"/>
                  </a:lnTo>
                  <a:lnTo>
                    <a:pt x="1134" y="153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19" name="Freeform 1083">
              <a:extLst>
                <a:ext uri="{FF2B5EF4-FFF2-40B4-BE49-F238E27FC236}">
                  <a16:creationId xmlns:a16="http://schemas.microsoft.com/office/drawing/2014/main" id="{5CFDBD38-4726-4772-AFC5-9CF8EA96E8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3818"/>
              <a:ext cx="1474" cy="1247"/>
            </a:xfrm>
            <a:custGeom>
              <a:avLst/>
              <a:gdLst>
                <a:gd name="T0" fmla="*/ 397 w 1474"/>
                <a:gd name="T1" fmla="*/ 57 h 1247"/>
                <a:gd name="T2" fmla="*/ 340 w 1474"/>
                <a:gd name="T3" fmla="*/ 113 h 1247"/>
                <a:gd name="T4" fmla="*/ 114 w 1474"/>
                <a:gd name="T5" fmla="*/ 227 h 1247"/>
                <a:gd name="T6" fmla="*/ 57 w 1474"/>
                <a:gd name="T7" fmla="*/ 340 h 1247"/>
                <a:gd name="T8" fmla="*/ 0 w 1474"/>
                <a:gd name="T9" fmla="*/ 397 h 1247"/>
                <a:gd name="T10" fmla="*/ 57 w 1474"/>
                <a:gd name="T11" fmla="*/ 510 h 1247"/>
                <a:gd name="T12" fmla="*/ 0 w 1474"/>
                <a:gd name="T13" fmla="*/ 624 h 1247"/>
                <a:gd name="T14" fmla="*/ 57 w 1474"/>
                <a:gd name="T15" fmla="*/ 737 h 1247"/>
                <a:gd name="T16" fmla="*/ 227 w 1474"/>
                <a:gd name="T17" fmla="*/ 907 h 1247"/>
                <a:gd name="T18" fmla="*/ 284 w 1474"/>
                <a:gd name="T19" fmla="*/ 964 h 1247"/>
                <a:gd name="T20" fmla="*/ 227 w 1474"/>
                <a:gd name="T21" fmla="*/ 1077 h 1247"/>
                <a:gd name="T22" fmla="*/ 170 w 1474"/>
                <a:gd name="T23" fmla="*/ 1020 h 1247"/>
                <a:gd name="T24" fmla="*/ 57 w 1474"/>
                <a:gd name="T25" fmla="*/ 1134 h 1247"/>
                <a:gd name="T26" fmla="*/ 114 w 1474"/>
                <a:gd name="T27" fmla="*/ 1191 h 1247"/>
                <a:gd name="T28" fmla="*/ 284 w 1474"/>
                <a:gd name="T29" fmla="*/ 1247 h 1247"/>
                <a:gd name="T30" fmla="*/ 454 w 1474"/>
                <a:gd name="T31" fmla="*/ 1191 h 1247"/>
                <a:gd name="T32" fmla="*/ 511 w 1474"/>
                <a:gd name="T33" fmla="*/ 1134 h 1247"/>
                <a:gd name="T34" fmla="*/ 567 w 1474"/>
                <a:gd name="T35" fmla="*/ 1077 h 1247"/>
                <a:gd name="T36" fmla="*/ 624 w 1474"/>
                <a:gd name="T37" fmla="*/ 1020 h 1247"/>
                <a:gd name="T38" fmla="*/ 737 w 1474"/>
                <a:gd name="T39" fmla="*/ 964 h 1247"/>
                <a:gd name="T40" fmla="*/ 1134 w 1474"/>
                <a:gd name="T41" fmla="*/ 907 h 1247"/>
                <a:gd name="T42" fmla="*/ 1191 w 1474"/>
                <a:gd name="T43" fmla="*/ 850 h 1247"/>
                <a:gd name="T44" fmla="*/ 1418 w 1474"/>
                <a:gd name="T45" fmla="*/ 737 h 1247"/>
                <a:gd name="T46" fmla="*/ 1474 w 1474"/>
                <a:gd name="T47" fmla="*/ 680 h 1247"/>
                <a:gd name="T48" fmla="*/ 1418 w 1474"/>
                <a:gd name="T49" fmla="*/ 453 h 1247"/>
                <a:gd name="T50" fmla="*/ 1304 w 1474"/>
                <a:gd name="T51" fmla="*/ 397 h 1247"/>
                <a:gd name="T52" fmla="*/ 1361 w 1474"/>
                <a:gd name="T53" fmla="*/ 340 h 1247"/>
                <a:gd name="T54" fmla="*/ 1418 w 1474"/>
                <a:gd name="T55" fmla="*/ 283 h 1247"/>
                <a:gd name="T56" fmla="*/ 1361 w 1474"/>
                <a:gd name="T57" fmla="*/ 227 h 1247"/>
                <a:gd name="T58" fmla="*/ 1248 w 1474"/>
                <a:gd name="T59" fmla="*/ 0 h 1247"/>
                <a:gd name="T60" fmla="*/ 1078 w 1474"/>
                <a:gd name="T61" fmla="*/ 57 h 1247"/>
                <a:gd name="T62" fmla="*/ 1021 w 1474"/>
                <a:gd name="T63" fmla="*/ 113 h 1247"/>
                <a:gd name="T64" fmla="*/ 964 w 1474"/>
                <a:gd name="T65" fmla="*/ 170 h 1247"/>
                <a:gd name="T66" fmla="*/ 681 w 1474"/>
                <a:gd name="T67" fmla="*/ 283 h 1247"/>
                <a:gd name="T68" fmla="*/ 624 w 1474"/>
                <a:gd name="T69" fmla="*/ 227 h 1247"/>
                <a:gd name="T70" fmla="*/ 511 w 1474"/>
                <a:gd name="T71" fmla="*/ 170 h 1247"/>
                <a:gd name="T72" fmla="*/ 454 w 1474"/>
                <a:gd name="T73" fmla="*/ 113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74" h="1247">
                  <a:moveTo>
                    <a:pt x="454" y="57"/>
                  </a:moveTo>
                  <a:lnTo>
                    <a:pt x="397" y="57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907"/>
                  </a:lnTo>
                  <a:lnTo>
                    <a:pt x="227" y="907"/>
                  </a:lnTo>
                  <a:lnTo>
                    <a:pt x="227" y="964"/>
                  </a:lnTo>
                  <a:lnTo>
                    <a:pt x="284" y="964"/>
                  </a:lnTo>
                  <a:lnTo>
                    <a:pt x="284" y="1077"/>
                  </a:lnTo>
                  <a:lnTo>
                    <a:pt x="227" y="1077"/>
                  </a:lnTo>
                  <a:lnTo>
                    <a:pt x="227" y="1020"/>
                  </a:lnTo>
                  <a:lnTo>
                    <a:pt x="170" y="1020"/>
                  </a:lnTo>
                  <a:lnTo>
                    <a:pt x="170" y="1134"/>
                  </a:lnTo>
                  <a:lnTo>
                    <a:pt x="57" y="1134"/>
                  </a:lnTo>
                  <a:lnTo>
                    <a:pt x="57" y="1191"/>
                  </a:lnTo>
                  <a:lnTo>
                    <a:pt x="114" y="1191"/>
                  </a:lnTo>
                  <a:lnTo>
                    <a:pt x="114" y="1247"/>
                  </a:lnTo>
                  <a:lnTo>
                    <a:pt x="284" y="1247"/>
                  </a:lnTo>
                  <a:lnTo>
                    <a:pt x="284" y="1191"/>
                  </a:lnTo>
                  <a:lnTo>
                    <a:pt x="454" y="1191"/>
                  </a:lnTo>
                  <a:lnTo>
                    <a:pt x="454" y="1134"/>
                  </a:lnTo>
                  <a:lnTo>
                    <a:pt x="511" y="1134"/>
                  </a:lnTo>
                  <a:lnTo>
                    <a:pt x="511" y="1077"/>
                  </a:lnTo>
                  <a:lnTo>
                    <a:pt x="567" y="1077"/>
                  </a:lnTo>
                  <a:lnTo>
                    <a:pt x="567" y="1020"/>
                  </a:lnTo>
                  <a:lnTo>
                    <a:pt x="624" y="1020"/>
                  </a:lnTo>
                  <a:lnTo>
                    <a:pt x="624" y="964"/>
                  </a:lnTo>
                  <a:lnTo>
                    <a:pt x="737" y="964"/>
                  </a:lnTo>
                  <a:lnTo>
                    <a:pt x="737" y="907"/>
                  </a:lnTo>
                  <a:lnTo>
                    <a:pt x="1134" y="907"/>
                  </a:lnTo>
                  <a:lnTo>
                    <a:pt x="1134" y="850"/>
                  </a:lnTo>
                  <a:lnTo>
                    <a:pt x="1191" y="850"/>
                  </a:lnTo>
                  <a:lnTo>
                    <a:pt x="1191" y="737"/>
                  </a:lnTo>
                  <a:lnTo>
                    <a:pt x="1418" y="737"/>
                  </a:lnTo>
                  <a:lnTo>
                    <a:pt x="1418" y="680"/>
                  </a:lnTo>
                  <a:lnTo>
                    <a:pt x="1474" y="680"/>
                  </a:lnTo>
                  <a:lnTo>
                    <a:pt x="1474" y="453"/>
                  </a:lnTo>
                  <a:lnTo>
                    <a:pt x="1418" y="453"/>
                  </a:lnTo>
                  <a:lnTo>
                    <a:pt x="1418" y="397"/>
                  </a:lnTo>
                  <a:lnTo>
                    <a:pt x="1304" y="397"/>
                  </a:lnTo>
                  <a:lnTo>
                    <a:pt x="1304" y="340"/>
                  </a:lnTo>
                  <a:lnTo>
                    <a:pt x="1361" y="340"/>
                  </a:lnTo>
                  <a:lnTo>
                    <a:pt x="1361" y="283"/>
                  </a:lnTo>
                  <a:lnTo>
                    <a:pt x="1418" y="283"/>
                  </a:lnTo>
                  <a:lnTo>
                    <a:pt x="1418" y="227"/>
                  </a:lnTo>
                  <a:lnTo>
                    <a:pt x="1361" y="227"/>
                  </a:lnTo>
                  <a:lnTo>
                    <a:pt x="1361" y="0"/>
                  </a:lnTo>
                  <a:lnTo>
                    <a:pt x="1248" y="0"/>
                  </a:lnTo>
                  <a:lnTo>
                    <a:pt x="1248" y="57"/>
                  </a:lnTo>
                  <a:lnTo>
                    <a:pt x="1078" y="57"/>
                  </a:lnTo>
                  <a:lnTo>
                    <a:pt x="1078" y="113"/>
                  </a:lnTo>
                  <a:lnTo>
                    <a:pt x="1021" y="113"/>
                  </a:lnTo>
                  <a:lnTo>
                    <a:pt x="1021" y="170"/>
                  </a:lnTo>
                  <a:lnTo>
                    <a:pt x="964" y="170"/>
                  </a:lnTo>
                  <a:lnTo>
                    <a:pt x="964" y="283"/>
                  </a:lnTo>
                  <a:lnTo>
                    <a:pt x="681" y="283"/>
                  </a:lnTo>
                  <a:lnTo>
                    <a:pt x="681" y="227"/>
                  </a:lnTo>
                  <a:lnTo>
                    <a:pt x="624" y="227"/>
                  </a:lnTo>
                  <a:lnTo>
                    <a:pt x="624" y="170"/>
                  </a:lnTo>
                  <a:lnTo>
                    <a:pt x="511" y="170"/>
                  </a:lnTo>
                  <a:lnTo>
                    <a:pt x="511" y="113"/>
                  </a:lnTo>
                  <a:lnTo>
                    <a:pt x="454" y="113"/>
                  </a:lnTo>
                  <a:lnTo>
                    <a:pt x="454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20" name="Freeform 1084">
              <a:extLst>
                <a:ext uri="{FF2B5EF4-FFF2-40B4-BE49-F238E27FC236}">
                  <a16:creationId xmlns:a16="http://schemas.microsoft.com/office/drawing/2014/main" id="{6EB89733-1849-4B6A-A6C1-A5B0EA8F31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6" y="5179"/>
              <a:ext cx="794" cy="793"/>
            </a:xfrm>
            <a:custGeom>
              <a:avLst/>
              <a:gdLst>
                <a:gd name="T0" fmla="*/ 283 w 794"/>
                <a:gd name="T1" fmla="*/ 793 h 793"/>
                <a:gd name="T2" fmla="*/ 227 w 794"/>
                <a:gd name="T3" fmla="*/ 793 h 793"/>
                <a:gd name="T4" fmla="*/ 227 w 794"/>
                <a:gd name="T5" fmla="*/ 737 h 793"/>
                <a:gd name="T6" fmla="*/ 113 w 794"/>
                <a:gd name="T7" fmla="*/ 737 h 793"/>
                <a:gd name="T8" fmla="*/ 113 w 794"/>
                <a:gd name="T9" fmla="*/ 680 h 793"/>
                <a:gd name="T10" fmla="*/ 56 w 794"/>
                <a:gd name="T11" fmla="*/ 680 h 793"/>
                <a:gd name="T12" fmla="*/ 56 w 794"/>
                <a:gd name="T13" fmla="*/ 623 h 793"/>
                <a:gd name="T14" fmla="*/ 0 w 794"/>
                <a:gd name="T15" fmla="*/ 623 h 793"/>
                <a:gd name="T16" fmla="*/ 0 w 794"/>
                <a:gd name="T17" fmla="*/ 510 h 793"/>
                <a:gd name="T18" fmla="*/ 56 w 794"/>
                <a:gd name="T19" fmla="*/ 510 h 793"/>
                <a:gd name="T20" fmla="*/ 56 w 794"/>
                <a:gd name="T21" fmla="*/ 453 h 793"/>
                <a:gd name="T22" fmla="*/ 0 w 794"/>
                <a:gd name="T23" fmla="*/ 453 h 793"/>
                <a:gd name="T24" fmla="*/ 0 w 794"/>
                <a:gd name="T25" fmla="*/ 397 h 793"/>
                <a:gd name="T26" fmla="*/ 56 w 794"/>
                <a:gd name="T27" fmla="*/ 397 h 793"/>
                <a:gd name="T28" fmla="*/ 56 w 794"/>
                <a:gd name="T29" fmla="*/ 170 h 793"/>
                <a:gd name="T30" fmla="*/ 170 w 794"/>
                <a:gd name="T31" fmla="*/ 170 h 793"/>
                <a:gd name="T32" fmla="*/ 170 w 794"/>
                <a:gd name="T33" fmla="*/ 0 h 793"/>
                <a:gd name="T34" fmla="*/ 227 w 794"/>
                <a:gd name="T35" fmla="*/ 0 h 793"/>
                <a:gd name="T36" fmla="*/ 227 w 794"/>
                <a:gd name="T37" fmla="*/ 56 h 793"/>
                <a:gd name="T38" fmla="*/ 567 w 794"/>
                <a:gd name="T39" fmla="*/ 56 h 793"/>
                <a:gd name="T40" fmla="*/ 567 w 794"/>
                <a:gd name="T41" fmla="*/ 113 h 793"/>
                <a:gd name="T42" fmla="*/ 794 w 794"/>
                <a:gd name="T43" fmla="*/ 113 h 793"/>
                <a:gd name="T44" fmla="*/ 794 w 794"/>
                <a:gd name="T45" fmla="*/ 283 h 793"/>
                <a:gd name="T46" fmla="*/ 737 w 794"/>
                <a:gd name="T47" fmla="*/ 283 h 793"/>
                <a:gd name="T48" fmla="*/ 737 w 794"/>
                <a:gd name="T49" fmla="*/ 397 h 793"/>
                <a:gd name="T50" fmla="*/ 623 w 794"/>
                <a:gd name="T51" fmla="*/ 397 h 793"/>
                <a:gd name="T52" fmla="*/ 623 w 794"/>
                <a:gd name="T53" fmla="*/ 453 h 793"/>
                <a:gd name="T54" fmla="*/ 567 w 794"/>
                <a:gd name="T55" fmla="*/ 453 h 793"/>
                <a:gd name="T56" fmla="*/ 567 w 794"/>
                <a:gd name="T57" fmla="*/ 567 h 793"/>
                <a:gd name="T58" fmla="*/ 510 w 794"/>
                <a:gd name="T59" fmla="*/ 567 h 793"/>
                <a:gd name="T60" fmla="*/ 510 w 794"/>
                <a:gd name="T61" fmla="*/ 623 h 793"/>
                <a:gd name="T62" fmla="*/ 453 w 794"/>
                <a:gd name="T63" fmla="*/ 623 h 793"/>
                <a:gd name="T64" fmla="*/ 397 w 794"/>
                <a:gd name="T65" fmla="*/ 623 h 793"/>
                <a:gd name="T66" fmla="*/ 397 w 794"/>
                <a:gd name="T67" fmla="*/ 680 h 793"/>
                <a:gd name="T68" fmla="*/ 340 w 794"/>
                <a:gd name="T69" fmla="*/ 680 h 793"/>
                <a:gd name="T70" fmla="*/ 340 w 794"/>
                <a:gd name="T71" fmla="*/ 737 h 793"/>
                <a:gd name="T72" fmla="*/ 283 w 794"/>
                <a:gd name="T73" fmla="*/ 737 h 793"/>
                <a:gd name="T74" fmla="*/ 283 w 794"/>
                <a:gd name="T75" fmla="*/ 79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4" h="793">
                  <a:moveTo>
                    <a:pt x="283" y="793"/>
                  </a:moveTo>
                  <a:lnTo>
                    <a:pt x="227" y="793"/>
                  </a:lnTo>
                  <a:lnTo>
                    <a:pt x="227" y="737"/>
                  </a:lnTo>
                  <a:lnTo>
                    <a:pt x="113" y="737"/>
                  </a:lnTo>
                  <a:lnTo>
                    <a:pt x="113" y="680"/>
                  </a:lnTo>
                  <a:lnTo>
                    <a:pt x="56" y="680"/>
                  </a:lnTo>
                  <a:lnTo>
                    <a:pt x="56" y="623"/>
                  </a:lnTo>
                  <a:lnTo>
                    <a:pt x="0" y="623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56" y="453"/>
                  </a:lnTo>
                  <a:lnTo>
                    <a:pt x="0" y="453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567" y="56"/>
                  </a:lnTo>
                  <a:lnTo>
                    <a:pt x="567" y="113"/>
                  </a:lnTo>
                  <a:lnTo>
                    <a:pt x="794" y="113"/>
                  </a:lnTo>
                  <a:lnTo>
                    <a:pt x="794" y="283"/>
                  </a:lnTo>
                  <a:lnTo>
                    <a:pt x="737" y="283"/>
                  </a:lnTo>
                  <a:lnTo>
                    <a:pt x="737" y="397"/>
                  </a:lnTo>
                  <a:lnTo>
                    <a:pt x="623" y="397"/>
                  </a:lnTo>
                  <a:lnTo>
                    <a:pt x="623" y="453"/>
                  </a:lnTo>
                  <a:lnTo>
                    <a:pt x="567" y="453"/>
                  </a:lnTo>
                  <a:lnTo>
                    <a:pt x="567" y="567"/>
                  </a:lnTo>
                  <a:lnTo>
                    <a:pt x="510" y="567"/>
                  </a:lnTo>
                  <a:lnTo>
                    <a:pt x="510" y="623"/>
                  </a:lnTo>
                  <a:lnTo>
                    <a:pt x="453" y="623"/>
                  </a:lnTo>
                  <a:lnTo>
                    <a:pt x="397" y="623"/>
                  </a:lnTo>
                  <a:lnTo>
                    <a:pt x="397" y="680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283" y="737"/>
                  </a:lnTo>
                  <a:lnTo>
                    <a:pt x="283" y="79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21" name="Freeform 1085">
              <a:extLst>
                <a:ext uri="{FF2B5EF4-FFF2-40B4-BE49-F238E27FC236}">
                  <a16:creationId xmlns:a16="http://schemas.microsoft.com/office/drawing/2014/main" id="{AE18FE77-3DA3-4FCD-B4F1-044CD0FDF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5065"/>
              <a:ext cx="1077" cy="511"/>
            </a:xfrm>
            <a:custGeom>
              <a:avLst/>
              <a:gdLst>
                <a:gd name="T0" fmla="*/ 567 w 1077"/>
                <a:gd name="T1" fmla="*/ 511 h 511"/>
                <a:gd name="T2" fmla="*/ 680 w 1077"/>
                <a:gd name="T3" fmla="*/ 511 h 511"/>
                <a:gd name="T4" fmla="*/ 680 w 1077"/>
                <a:gd name="T5" fmla="*/ 454 h 511"/>
                <a:gd name="T6" fmla="*/ 794 w 1077"/>
                <a:gd name="T7" fmla="*/ 454 h 511"/>
                <a:gd name="T8" fmla="*/ 794 w 1077"/>
                <a:gd name="T9" fmla="*/ 397 h 511"/>
                <a:gd name="T10" fmla="*/ 850 w 1077"/>
                <a:gd name="T11" fmla="*/ 397 h 511"/>
                <a:gd name="T12" fmla="*/ 850 w 1077"/>
                <a:gd name="T13" fmla="*/ 340 h 511"/>
                <a:gd name="T14" fmla="*/ 964 w 1077"/>
                <a:gd name="T15" fmla="*/ 340 h 511"/>
                <a:gd name="T16" fmla="*/ 964 w 1077"/>
                <a:gd name="T17" fmla="*/ 284 h 511"/>
                <a:gd name="T18" fmla="*/ 1020 w 1077"/>
                <a:gd name="T19" fmla="*/ 284 h 511"/>
                <a:gd name="T20" fmla="*/ 1020 w 1077"/>
                <a:gd name="T21" fmla="*/ 227 h 511"/>
                <a:gd name="T22" fmla="*/ 1077 w 1077"/>
                <a:gd name="T23" fmla="*/ 227 h 511"/>
                <a:gd name="T24" fmla="*/ 1077 w 1077"/>
                <a:gd name="T25" fmla="*/ 114 h 511"/>
                <a:gd name="T26" fmla="*/ 907 w 1077"/>
                <a:gd name="T27" fmla="*/ 114 h 511"/>
                <a:gd name="T28" fmla="*/ 907 w 1077"/>
                <a:gd name="T29" fmla="*/ 57 h 511"/>
                <a:gd name="T30" fmla="*/ 737 w 1077"/>
                <a:gd name="T31" fmla="*/ 57 h 511"/>
                <a:gd name="T32" fmla="*/ 737 w 1077"/>
                <a:gd name="T33" fmla="*/ 0 h 511"/>
                <a:gd name="T34" fmla="*/ 397 w 1077"/>
                <a:gd name="T35" fmla="*/ 0 h 511"/>
                <a:gd name="T36" fmla="*/ 397 w 1077"/>
                <a:gd name="T37" fmla="*/ 57 h 511"/>
                <a:gd name="T38" fmla="*/ 340 w 1077"/>
                <a:gd name="T39" fmla="*/ 57 h 511"/>
                <a:gd name="T40" fmla="*/ 340 w 1077"/>
                <a:gd name="T41" fmla="*/ 0 h 511"/>
                <a:gd name="T42" fmla="*/ 227 w 1077"/>
                <a:gd name="T43" fmla="*/ 0 h 511"/>
                <a:gd name="T44" fmla="*/ 227 w 1077"/>
                <a:gd name="T45" fmla="*/ 57 h 511"/>
                <a:gd name="T46" fmla="*/ 0 w 1077"/>
                <a:gd name="T47" fmla="*/ 57 h 511"/>
                <a:gd name="T48" fmla="*/ 0 w 1077"/>
                <a:gd name="T49" fmla="*/ 114 h 511"/>
                <a:gd name="T50" fmla="*/ 57 w 1077"/>
                <a:gd name="T51" fmla="*/ 114 h 511"/>
                <a:gd name="T52" fmla="*/ 57 w 1077"/>
                <a:gd name="T53" fmla="*/ 170 h 511"/>
                <a:gd name="T54" fmla="*/ 397 w 1077"/>
                <a:gd name="T55" fmla="*/ 170 h 511"/>
                <a:gd name="T56" fmla="*/ 397 w 1077"/>
                <a:gd name="T57" fmla="*/ 227 h 511"/>
                <a:gd name="T58" fmla="*/ 624 w 1077"/>
                <a:gd name="T59" fmla="*/ 227 h 511"/>
                <a:gd name="T60" fmla="*/ 624 w 1077"/>
                <a:gd name="T61" fmla="*/ 397 h 511"/>
                <a:gd name="T62" fmla="*/ 567 w 1077"/>
                <a:gd name="T63" fmla="*/ 397 h 511"/>
                <a:gd name="T64" fmla="*/ 567 w 1077"/>
                <a:gd name="T65" fmla="*/ 51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77" h="511">
                  <a:moveTo>
                    <a:pt x="567" y="511"/>
                  </a:moveTo>
                  <a:lnTo>
                    <a:pt x="680" y="511"/>
                  </a:lnTo>
                  <a:lnTo>
                    <a:pt x="680" y="454"/>
                  </a:lnTo>
                  <a:lnTo>
                    <a:pt x="794" y="454"/>
                  </a:lnTo>
                  <a:lnTo>
                    <a:pt x="794" y="397"/>
                  </a:lnTo>
                  <a:lnTo>
                    <a:pt x="850" y="397"/>
                  </a:lnTo>
                  <a:lnTo>
                    <a:pt x="850" y="340"/>
                  </a:lnTo>
                  <a:lnTo>
                    <a:pt x="964" y="340"/>
                  </a:lnTo>
                  <a:lnTo>
                    <a:pt x="964" y="284"/>
                  </a:lnTo>
                  <a:lnTo>
                    <a:pt x="1020" y="284"/>
                  </a:lnTo>
                  <a:lnTo>
                    <a:pt x="1020" y="227"/>
                  </a:lnTo>
                  <a:lnTo>
                    <a:pt x="1077" y="227"/>
                  </a:lnTo>
                  <a:lnTo>
                    <a:pt x="1077" y="114"/>
                  </a:lnTo>
                  <a:lnTo>
                    <a:pt x="907" y="114"/>
                  </a:lnTo>
                  <a:lnTo>
                    <a:pt x="907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624" y="227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51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22" name="Freeform 1086">
              <a:extLst>
                <a:ext uri="{FF2B5EF4-FFF2-40B4-BE49-F238E27FC236}">
                  <a16:creationId xmlns:a16="http://schemas.microsoft.com/office/drawing/2014/main" id="{8CB3E322-0559-4D5B-A69D-BE3E58249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4725"/>
              <a:ext cx="794" cy="397"/>
            </a:xfrm>
            <a:custGeom>
              <a:avLst/>
              <a:gdLst>
                <a:gd name="T0" fmla="*/ 0 w 794"/>
                <a:gd name="T1" fmla="*/ 227 h 397"/>
                <a:gd name="T2" fmla="*/ 0 w 794"/>
                <a:gd name="T3" fmla="*/ 397 h 397"/>
                <a:gd name="T4" fmla="*/ 227 w 794"/>
                <a:gd name="T5" fmla="*/ 397 h 397"/>
                <a:gd name="T6" fmla="*/ 227 w 794"/>
                <a:gd name="T7" fmla="*/ 340 h 397"/>
                <a:gd name="T8" fmla="*/ 340 w 794"/>
                <a:gd name="T9" fmla="*/ 340 h 397"/>
                <a:gd name="T10" fmla="*/ 340 w 794"/>
                <a:gd name="T11" fmla="*/ 397 h 397"/>
                <a:gd name="T12" fmla="*/ 397 w 794"/>
                <a:gd name="T13" fmla="*/ 397 h 397"/>
                <a:gd name="T14" fmla="*/ 397 w 794"/>
                <a:gd name="T15" fmla="*/ 340 h 397"/>
                <a:gd name="T16" fmla="*/ 794 w 794"/>
                <a:gd name="T17" fmla="*/ 340 h 397"/>
                <a:gd name="T18" fmla="*/ 794 w 794"/>
                <a:gd name="T19" fmla="*/ 170 h 397"/>
                <a:gd name="T20" fmla="*/ 680 w 794"/>
                <a:gd name="T21" fmla="*/ 170 h 397"/>
                <a:gd name="T22" fmla="*/ 680 w 794"/>
                <a:gd name="T23" fmla="*/ 57 h 397"/>
                <a:gd name="T24" fmla="*/ 624 w 794"/>
                <a:gd name="T25" fmla="*/ 57 h 397"/>
                <a:gd name="T26" fmla="*/ 624 w 794"/>
                <a:gd name="T27" fmla="*/ 0 h 397"/>
                <a:gd name="T28" fmla="*/ 283 w 794"/>
                <a:gd name="T29" fmla="*/ 0 h 397"/>
                <a:gd name="T30" fmla="*/ 283 w 794"/>
                <a:gd name="T31" fmla="*/ 57 h 397"/>
                <a:gd name="T32" fmla="*/ 170 w 794"/>
                <a:gd name="T33" fmla="*/ 57 h 397"/>
                <a:gd name="T34" fmla="*/ 170 w 794"/>
                <a:gd name="T35" fmla="*/ 113 h 397"/>
                <a:gd name="T36" fmla="*/ 113 w 794"/>
                <a:gd name="T37" fmla="*/ 113 h 397"/>
                <a:gd name="T38" fmla="*/ 113 w 794"/>
                <a:gd name="T39" fmla="*/ 170 h 397"/>
                <a:gd name="T40" fmla="*/ 57 w 794"/>
                <a:gd name="T41" fmla="*/ 170 h 397"/>
                <a:gd name="T42" fmla="*/ 57 w 794"/>
                <a:gd name="T43" fmla="*/ 227 h 397"/>
                <a:gd name="T44" fmla="*/ 0 w 794"/>
                <a:gd name="T45" fmla="*/ 22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397">
                  <a:moveTo>
                    <a:pt x="0" y="227"/>
                  </a:moveTo>
                  <a:lnTo>
                    <a:pt x="0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340"/>
                  </a:lnTo>
                  <a:lnTo>
                    <a:pt x="794" y="340"/>
                  </a:lnTo>
                  <a:lnTo>
                    <a:pt x="794" y="170"/>
                  </a:lnTo>
                  <a:lnTo>
                    <a:pt x="680" y="170"/>
                  </a:lnTo>
                  <a:lnTo>
                    <a:pt x="680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170" y="57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23" name="Freeform 1087">
              <a:extLst>
                <a:ext uri="{FF2B5EF4-FFF2-40B4-BE49-F238E27FC236}">
                  <a16:creationId xmlns:a16="http://schemas.microsoft.com/office/drawing/2014/main" id="{05B738DD-6CD9-4206-9A3A-7EF97897DB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5" y="4158"/>
              <a:ext cx="1134" cy="964"/>
            </a:xfrm>
            <a:custGeom>
              <a:avLst/>
              <a:gdLst>
                <a:gd name="T0" fmla="*/ 0 w 1134"/>
                <a:gd name="T1" fmla="*/ 0 h 964"/>
                <a:gd name="T2" fmla="*/ 227 w 1134"/>
                <a:gd name="T3" fmla="*/ 0 h 964"/>
                <a:gd name="T4" fmla="*/ 227 w 1134"/>
                <a:gd name="T5" fmla="*/ 57 h 964"/>
                <a:gd name="T6" fmla="*/ 340 w 1134"/>
                <a:gd name="T7" fmla="*/ 57 h 964"/>
                <a:gd name="T8" fmla="*/ 340 w 1134"/>
                <a:gd name="T9" fmla="*/ 113 h 964"/>
                <a:gd name="T10" fmla="*/ 397 w 1134"/>
                <a:gd name="T11" fmla="*/ 113 h 964"/>
                <a:gd name="T12" fmla="*/ 397 w 1134"/>
                <a:gd name="T13" fmla="*/ 284 h 964"/>
                <a:gd name="T14" fmla="*/ 453 w 1134"/>
                <a:gd name="T15" fmla="*/ 284 h 964"/>
                <a:gd name="T16" fmla="*/ 453 w 1134"/>
                <a:gd name="T17" fmla="*/ 227 h 964"/>
                <a:gd name="T18" fmla="*/ 510 w 1134"/>
                <a:gd name="T19" fmla="*/ 227 h 964"/>
                <a:gd name="T20" fmla="*/ 510 w 1134"/>
                <a:gd name="T21" fmla="*/ 284 h 964"/>
                <a:gd name="T22" fmla="*/ 567 w 1134"/>
                <a:gd name="T23" fmla="*/ 284 h 964"/>
                <a:gd name="T24" fmla="*/ 567 w 1134"/>
                <a:gd name="T25" fmla="*/ 397 h 964"/>
                <a:gd name="T26" fmla="*/ 737 w 1134"/>
                <a:gd name="T27" fmla="*/ 397 h 964"/>
                <a:gd name="T28" fmla="*/ 737 w 1134"/>
                <a:gd name="T29" fmla="*/ 227 h 964"/>
                <a:gd name="T30" fmla="*/ 964 w 1134"/>
                <a:gd name="T31" fmla="*/ 227 h 964"/>
                <a:gd name="T32" fmla="*/ 964 w 1134"/>
                <a:gd name="T33" fmla="*/ 113 h 964"/>
                <a:gd name="T34" fmla="*/ 1021 w 1134"/>
                <a:gd name="T35" fmla="*/ 113 h 964"/>
                <a:gd name="T36" fmla="*/ 1021 w 1134"/>
                <a:gd name="T37" fmla="*/ 57 h 964"/>
                <a:gd name="T38" fmla="*/ 1077 w 1134"/>
                <a:gd name="T39" fmla="*/ 57 h 964"/>
                <a:gd name="T40" fmla="*/ 1077 w 1134"/>
                <a:gd name="T41" fmla="*/ 170 h 964"/>
                <a:gd name="T42" fmla="*/ 1134 w 1134"/>
                <a:gd name="T43" fmla="*/ 170 h 964"/>
                <a:gd name="T44" fmla="*/ 1134 w 1134"/>
                <a:gd name="T45" fmla="*/ 284 h 964"/>
                <a:gd name="T46" fmla="*/ 1077 w 1134"/>
                <a:gd name="T47" fmla="*/ 284 h 964"/>
                <a:gd name="T48" fmla="*/ 1077 w 1134"/>
                <a:gd name="T49" fmla="*/ 397 h 964"/>
                <a:gd name="T50" fmla="*/ 1134 w 1134"/>
                <a:gd name="T51" fmla="*/ 397 h 964"/>
                <a:gd name="T52" fmla="*/ 1134 w 1134"/>
                <a:gd name="T53" fmla="*/ 510 h 964"/>
                <a:gd name="T54" fmla="*/ 1021 w 1134"/>
                <a:gd name="T55" fmla="*/ 510 h 964"/>
                <a:gd name="T56" fmla="*/ 1021 w 1134"/>
                <a:gd name="T57" fmla="*/ 567 h 964"/>
                <a:gd name="T58" fmla="*/ 964 w 1134"/>
                <a:gd name="T59" fmla="*/ 567 h 964"/>
                <a:gd name="T60" fmla="*/ 964 w 1134"/>
                <a:gd name="T61" fmla="*/ 624 h 964"/>
                <a:gd name="T62" fmla="*/ 907 w 1134"/>
                <a:gd name="T63" fmla="*/ 624 h 964"/>
                <a:gd name="T64" fmla="*/ 907 w 1134"/>
                <a:gd name="T65" fmla="*/ 794 h 964"/>
                <a:gd name="T66" fmla="*/ 850 w 1134"/>
                <a:gd name="T67" fmla="*/ 794 h 964"/>
                <a:gd name="T68" fmla="*/ 850 w 1134"/>
                <a:gd name="T69" fmla="*/ 737 h 964"/>
                <a:gd name="T70" fmla="*/ 794 w 1134"/>
                <a:gd name="T71" fmla="*/ 737 h 964"/>
                <a:gd name="T72" fmla="*/ 794 w 1134"/>
                <a:gd name="T73" fmla="*/ 794 h 964"/>
                <a:gd name="T74" fmla="*/ 737 w 1134"/>
                <a:gd name="T75" fmla="*/ 794 h 964"/>
                <a:gd name="T76" fmla="*/ 680 w 1134"/>
                <a:gd name="T77" fmla="*/ 794 h 964"/>
                <a:gd name="T78" fmla="*/ 680 w 1134"/>
                <a:gd name="T79" fmla="*/ 907 h 964"/>
                <a:gd name="T80" fmla="*/ 624 w 1134"/>
                <a:gd name="T81" fmla="*/ 907 h 964"/>
                <a:gd name="T82" fmla="*/ 624 w 1134"/>
                <a:gd name="T83" fmla="*/ 851 h 964"/>
                <a:gd name="T84" fmla="*/ 510 w 1134"/>
                <a:gd name="T85" fmla="*/ 851 h 964"/>
                <a:gd name="T86" fmla="*/ 510 w 1134"/>
                <a:gd name="T87" fmla="*/ 964 h 964"/>
                <a:gd name="T88" fmla="*/ 340 w 1134"/>
                <a:gd name="T89" fmla="*/ 964 h 964"/>
                <a:gd name="T90" fmla="*/ 340 w 1134"/>
                <a:gd name="T91" fmla="*/ 851 h 964"/>
                <a:gd name="T92" fmla="*/ 227 w 1134"/>
                <a:gd name="T93" fmla="*/ 851 h 964"/>
                <a:gd name="T94" fmla="*/ 227 w 1134"/>
                <a:gd name="T95" fmla="*/ 624 h 964"/>
                <a:gd name="T96" fmla="*/ 170 w 1134"/>
                <a:gd name="T97" fmla="*/ 624 h 964"/>
                <a:gd name="T98" fmla="*/ 170 w 1134"/>
                <a:gd name="T99" fmla="*/ 567 h 964"/>
                <a:gd name="T100" fmla="*/ 397 w 1134"/>
                <a:gd name="T101" fmla="*/ 567 h 964"/>
                <a:gd name="T102" fmla="*/ 453 w 1134"/>
                <a:gd name="T103" fmla="*/ 567 h 964"/>
                <a:gd name="T104" fmla="*/ 453 w 1134"/>
                <a:gd name="T105" fmla="*/ 510 h 964"/>
                <a:gd name="T106" fmla="*/ 510 w 1134"/>
                <a:gd name="T107" fmla="*/ 510 h 964"/>
                <a:gd name="T108" fmla="*/ 510 w 1134"/>
                <a:gd name="T109" fmla="*/ 454 h 964"/>
                <a:gd name="T110" fmla="*/ 453 w 1134"/>
                <a:gd name="T111" fmla="*/ 454 h 964"/>
                <a:gd name="T112" fmla="*/ 453 w 1134"/>
                <a:gd name="T113" fmla="*/ 397 h 964"/>
                <a:gd name="T114" fmla="*/ 227 w 1134"/>
                <a:gd name="T115" fmla="*/ 397 h 964"/>
                <a:gd name="T116" fmla="*/ 227 w 1134"/>
                <a:gd name="T117" fmla="*/ 284 h 964"/>
                <a:gd name="T118" fmla="*/ 0 w 1134"/>
                <a:gd name="T119" fmla="*/ 284 h 964"/>
                <a:gd name="T120" fmla="*/ 0 w 1134"/>
                <a:gd name="T121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34" h="964">
                  <a:moveTo>
                    <a:pt x="0" y="0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284"/>
                  </a:lnTo>
                  <a:lnTo>
                    <a:pt x="453" y="284"/>
                  </a:lnTo>
                  <a:lnTo>
                    <a:pt x="453" y="227"/>
                  </a:lnTo>
                  <a:lnTo>
                    <a:pt x="510" y="227"/>
                  </a:lnTo>
                  <a:lnTo>
                    <a:pt x="510" y="284"/>
                  </a:lnTo>
                  <a:lnTo>
                    <a:pt x="567" y="284"/>
                  </a:lnTo>
                  <a:lnTo>
                    <a:pt x="567" y="397"/>
                  </a:lnTo>
                  <a:lnTo>
                    <a:pt x="737" y="397"/>
                  </a:lnTo>
                  <a:lnTo>
                    <a:pt x="737" y="227"/>
                  </a:lnTo>
                  <a:lnTo>
                    <a:pt x="964" y="227"/>
                  </a:lnTo>
                  <a:lnTo>
                    <a:pt x="964" y="113"/>
                  </a:lnTo>
                  <a:lnTo>
                    <a:pt x="1021" y="113"/>
                  </a:lnTo>
                  <a:lnTo>
                    <a:pt x="1021" y="57"/>
                  </a:lnTo>
                  <a:lnTo>
                    <a:pt x="1077" y="57"/>
                  </a:lnTo>
                  <a:lnTo>
                    <a:pt x="1077" y="170"/>
                  </a:lnTo>
                  <a:lnTo>
                    <a:pt x="1134" y="170"/>
                  </a:lnTo>
                  <a:lnTo>
                    <a:pt x="1134" y="284"/>
                  </a:lnTo>
                  <a:lnTo>
                    <a:pt x="1077" y="284"/>
                  </a:lnTo>
                  <a:lnTo>
                    <a:pt x="1077" y="397"/>
                  </a:lnTo>
                  <a:lnTo>
                    <a:pt x="1134" y="397"/>
                  </a:lnTo>
                  <a:lnTo>
                    <a:pt x="1134" y="510"/>
                  </a:lnTo>
                  <a:lnTo>
                    <a:pt x="1021" y="510"/>
                  </a:lnTo>
                  <a:lnTo>
                    <a:pt x="1021" y="567"/>
                  </a:lnTo>
                  <a:lnTo>
                    <a:pt x="964" y="567"/>
                  </a:lnTo>
                  <a:lnTo>
                    <a:pt x="964" y="624"/>
                  </a:lnTo>
                  <a:lnTo>
                    <a:pt x="907" y="624"/>
                  </a:lnTo>
                  <a:lnTo>
                    <a:pt x="907" y="794"/>
                  </a:lnTo>
                  <a:lnTo>
                    <a:pt x="850" y="794"/>
                  </a:lnTo>
                  <a:lnTo>
                    <a:pt x="850" y="737"/>
                  </a:lnTo>
                  <a:lnTo>
                    <a:pt x="794" y="737"/>
                  </a:lnTo>
                  <a:lnTo>
                    <a:pt x="794" y="794"/>
                  </a:lnTo>
                  <a:lnTo>
                    <a:pt x="737" y="794"/>
                  </a:lnTo>
                  <a:lnTo>
                    <a:pt x="680" y="794"/>
                  </a:lnTo>
                  <a:lnTo>
                    <a:pt x="680" y="907"/>
                  </a:lnTo>
                  <a:lnTo>
                    <a:pt x="624" y="907"/>
                  </a:lnTo>
                  <a:lnTo>
                    <a:pt x="624" y="851"/>
                  </a:lnTo>
                  <a:lnTo>
                    <a:pt x="510" y="851"/>
                  </a:lnTo>
                  <a:lnTo>
                    <a:pt x="510" y="964"/>
                  </a:lnTo>
                  <a:lnTo>
                    <a:pt x="340" y="964"/>
                  </a:lnTo>
                  <a:lnTo>
                    <a:pt x="340" y="851"/>
                  </a:lnTo>
                  <a:lnTo>
                    <a:pt x="227" y="851"/>
                  </a:lnTo>
                  <a:lnTo>
                    <a:pt x="227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397" y="567"/>
                  </a:lnTo>
                  <a:lnTo>
                    <a:pt x="453" y="567"/>
                  </a:lnTo>
                  <a:lnTo>
                    <a:pt x="453" y="510"/>
                  </a:lnTo>
                  <a:lnTo>
                    <a:pt x="510" y="510"/>
                  </a:lnTo>
                  <a:lnTo>
                    <a:pt x="510" y="454"/>
                  </a:lnTo>
                  <a:lnTo>
                    <a:pt x="453" y="454"/>
                  </a:lnTo>
                  <a:lnTo>
                    <a:pt x="453" y="397"/>
                  </a:lnTo>
                  <a:lnTo>
                    <a:pt x="227" y="397"/>
                  </a:lnTo>
                  <a:lnTo>
                    <a:pt x="227" y="284"/>
                  </a:lnTo>
                  <a:lnTo>
                    <a:pt x="0" y="28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24" name="Freeform 1088">
              <a:extLst>
                <a:ext uri="{FF2B5EF4-FFF2-40B4-BE49-F238E27FC236}">
                  <a16:creationId xmlns:a16="http://schemas.microsoft.com/office/drawing/2014/main" id="{03FAEC3E-04C4-4075-ACB6-59D90F483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3818"/>
              <a:ext cx="397" cy="283"/>
            </a:xfrm>
            <a:custGeom>
              <a:avLst/>
              <a:gdLst>
                <a:gd name="T0" fmla="*/ 397 w 397"/>
                <a:gd name="T1" fmla="*/ 57 h 283"/>
                <a:gd name="T2" fmla="*/ 170 w 397"/>
                <a:gd name="T3" fmla="*/ 57 h 283"/>
                <a:gd name="T4" fmla="*/ 170 w 397"/>
                <a:gd name="T5" fmla="*/ 0 h 283"/>
                <a:gd name="T6" fmla="*/ 113 w 397"/>
                <a:gd name="T7" fmla="*/ 0 h 283"/>
                <a:gd name="T8" fmla="*/ 113 w 397"/>
                <a:gd name="T9" fmla="*/ 113 h 283"/>
                <a:gd name="T10" fmla="*/ 0 w 397"/>
                <a:gd name="T11" fmla="*/ 113 h 283"/>
                <a:gd name="T12" fmla="*/ 0 w 397"/>
                <a:gd name="T13" fmla="*/ 227 h 283"/>
                <a:gd name="T14" fmla="*/ 113 w 397"/>
                <a:gd name="T15" fmla="*/ 227 h 283"/>
                <a:gd name="T16" fmla="*/ 113 w 397"/>
                <a:gd name="T17" fmla="*/ 283 h 283"/>
                <a:gd name="T18" fmla="*/ 170 w 397"/>
                <a:gd name="T19" fmla="*/ 283 h 283"/>
                <a:gd name="T20" fmla="*/ 170 w 397"/>
                <a:gd name="T21" fmla="*/ 227 h 283"/>
                <a:gd name="T22" fmla="*/ 227 w 397"/>
                <a:gd name="T23" fmla="*/ 227 h 283"/>
                <a:gd name="T24" fmla="*/ 227 w 397"/>
                <a:gd name="T25" fmla="*/ 170 h 283"/>
                <a:gd name="T26" fmla="*/ 340 w 397"/>
                <a:gd name="T27" fmla="*/ 170 h 283"/>
                <a:gd name="T28" fmla="*/ 340 w 397"/>
                <a:gd name="T29" fmla="*/ 113 h 283"/>
                <a:gd name="T30" fmla="*/ 397 w 397"/>
                <a:gd name="T31" fmla="*/ 113 h 283"/>
                <a:gd name="T32" fmla="*/ 397 w 397"/>
                <a:gd name="T33" fmla="*/ 57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283">
                  <a:moveTo>
                    <a:pt x="397" y="57"/>
                  </a:moveTo>
                  <a:lnTo>
                    <a:pt x="170" y="57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25" name="Freeform 1089">
              <a:extLst>
                <a:ext uri="{FF2B5EF4-FFF2-40B4-BE49-F238E27FC236}">
                  <a16:creationId xmlns:a16="http://schemas.microsoft.com/office/drawing/2014/main" id="{03C17497-D5D6-45D2-BD1F-45B51C2A8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3931"/>
              <a:ext cx="227" cy="227"/>
            </a:xfrm>
            <a:custGeom>
              <a:avLst/>
              <a:gdLst>
                <a:gd name="T0" fmla="*/ 0 w 227"/>
                <a:gd name="T1" fmla="*/ 170 h 227"/>
                <a:gd name="T2" fmla="*/ 57 w 227"/>
                <a:gd name="T3" fmla="*/ 170 h 227"/>
                <a:gd name="T4" fmla="*/ 57 w 227"/>
                <a:gd name="T5" fmla="*/ 227 h 227"/>
                <a:gd name="T6" fmla="*/ 227 w 227"/>
                <a:gd name="T7" fmla="*/ 227 h 227"/>
                <a:gd name="T8" fmla="*/ 227 w 227"/>
                <a:gd name="T9" fmla="*/ 0 h 227"/>
                <a:gd name="T10" fmla="*/ 170 w 227"/>
                <a:gd name="T11" fmla="*/ 0 h 227"/>
                <a:gd name="T12" fmla="*/ 170 w 227"/>
                <a:gd name="T13" fmla="*/ 57 h 227"/>
                <a:gd name="T14" fmla="*/ 57 w 227"/>
                <a:gd name="T15" fmla="*/ 57 h 227"/>
                <a:gd name="T16" fmla="*/ 57 w 227"/>
                <a:gd name="T17" fmla="*/ 114 h 227"/>
                <a:gd name="T18" fmla="*/ 0 w 227"/>
                <a:gd name="T19" fmla="*/ 114 h 227"/>
                <a:gd name="T20" fmla="*/ 0 w 227"/>
                <a:gd name="T21" fmla="*/ 17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227">
                  <a:moveTo>
                    <a:pt x="0" y="170"/>
                  </a:moveTo>
                  <a:lnTo>
                    <a:pt x="57" y="170"/>
                  </a:lnTo>
                  <a:lnTo>
                    <a:pt x="57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26" name="Freeform 1090">
              <a:extLst>
                <a:ext uri="{FF2B5EF4-FFF2-40B4-BE49-F238E27FC236}">
                  <a16:creationId xmlns:a16="http://schemas.microsoft.com/office/drawing/2014/main" id="{FE7E34CA-6A9F-4B3C-B965-173B9B5BC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" y="3534"/>
              <a:ext cx="397" cy="397"/>
            </a:xfrm>
            <a:custGeom>
              <a:avLst/>
              <a:gdLst>
                <a:gd name="T0" fmla="*/ 340 w 397"/>
                <a:gd name="T1" fmla="*/ 284 h 397"/>
                <a:gd name="T2" fmla="*/ 397 w 397"/>
                <a:gd name="T3" fmla="*/ 284 h 397"/>
                <a:gd name="T4" fmla="*/ 397 w 397"/>
                <a:gd name="T5" fmla="*/ 341 h 397"/>
                <a:gd name="T6" fmla="*/ 283 w 397"/>
                <a:gd name="T7" fmla="*/ 341 h 397"/>
                <a:gd name="T8" fmla="*/ 283 w 397"/>
                <a:gd name="T9" fmla="*/ 284 h 397"/>
                <a:gd name="T10" fmla="*/ 226 w 397"/>
                <a:gd name="T11" fmla="*/ 284 h 397"/>
                <a:gd name="T12" fmla="*/ 226 w 397"/>
                <a:gd name="T13" fmla="*/ 397 h 397"/>
                <a:gd name="T14" fmla="*/ 113 w 397"/>
                <a:gd name="T15" fmla="*/ 397 h 397"/>
                <a:gd name="T16" fmla="*/ 113 w 397"/>
                <a:gd name="T17" fmla="*/ 341 h 397"/>
                <a:gd name="T18" fmla="*/ 56 w 397"/>
                <a:gd name="T19" fmla="*/ 341 h 397"/>
                <a:gd name="T20" fmla="*/ 56 w 397"/>
                <a:gd name="T21" fmla="*/ 284 h 397"/>
                <a:gd name="T22" fmla="*/ 0 w 397"/>
                <a:gd name="T23" fmla="*/ 284 h 397"/>
                <a:gd name="T24" fmla="*/ 0 w 397"/>
                <a:gd name="T25" fmla="*/ 170 h 397"/>
                <a:gd name="T26" fmla="*/ 170 w 397"/>
                <a:gd name="T27" fmla="*/ 170 h 397"/>
                <a:gd name="T28" fmla="*/ 170 w 397"/>
                <a:gd name="T29" fmla="*/ 0 h 397"/>
                <a:gd name="T30" fmla="*/ 226 w 397"/>
                <a:gd name="T31" fmla="*/ 0 h 397"/>
                <a:gd name="T32" fmla="*/ 226 w 397"/>
                <a:gd name="T33" fmla="*/ 57 h 397"/>
                <a:gd name="T34" fmla="*/ 283 w 397"/>
                <a:gd name="T35" fmla="*/ 57 h 397"/>
                <a:gd name="T36" fmla="*/ 283 w 397"/>
                <a:gd name="T37" fmla="*/ 114 h 397"/>
                <a:gd name="T38" fmla="*/ 340 w 397"/>
                <a:gd name="T39" fmla="*/ 114 h 397"/>
                <a:gd name="T40" fmla="*/ 340 w 397"/>
                <a:gd name="T41" fmla="*/ 28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397">
                  <a:moveTo>
                    <a:pt x="340" y="284"/>
                  </a:moveTo>
                  <a:lnTo>
                    <a:pt x="397" y="284"/>
                  </a:lnTo>
                  <a:lnTo>
                    <a:pt x="397" y="341"/>
                  </a:lnTo>
                  <a:lnTo>
                    <a:pt x="283" y="341"/>
                  </a:lnTo>
                  <a:lnTo>
                    <a:pt x="283" y="284"/>
                  </a:lnTo>
                  <a:lnTo>
                    <a:pt x="226" y="284"/>
                  </a:lnTo>
                  <a:lnTo>
                    <a:pt x="226" y="397"/>
                  </a:lnTo>
                  <a:lnTo>
                    <a:pt x="113" y="397"/>
                  </a:lnTo>
                  <a:lnTo>
                    <a:pt x="113" y="341"/>
                  </a:lnTo>
                  <a:lnTo>
                    <a:pt x="56" y="341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0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28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27" name="Freeform 1091">
              <a:extLst>
                <a:ext uri="{FF2B5EF4-FFF2-40B4-BE49-F238E27FC236}">
                  <a16:creationId xmlns:a16="http://schemas.microsoft.com/office/drawing/2014/main" id="{B414A76D-5BF4-4838-BEAF-1A3660430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" y="2570"/>
              <a:ext cx="624" cy="1078"/>
            </a:xfrm>
            <a:custGeom>
              <a:avLst/>
              <a:gdLst>
                <a:gd name="T0" fmla="*/ 567 w 624"/>
                <a:gd name="T1" fmla="*/ 57 h 1078"/>
                <a:gd name="T2" fmla="*/ 567 w 624"/>
                <a:gd name="T3" fmla="*/ 227 h 1078"/>
                <a:gd name="T4" fmla="*/ 624 w 624"/>
                <a:gd name="T5" fmla="*/ 227 h 1078"/>
                <a:gd name="T6" fmla="*/ 624 w 624"/>
                <a:gd name="T7" fmla="*/ 1021 h 1078"/>
                <a:gd name="T8" fmla="*/ 511 w 624"/>
                <a:gd name="T9" fmla="*/ 1021 h 1078"/>
                <a:gd name="T10" fmla="*/ 511 w 624"/>
                <a:gd name="T11" fmla="*/ 1078 h 1078"/>
                <a:gd name="T12" fmla="*/ 397 w 624"/>
                <a:gd name="T13" fmla="*/ 1078 h 1078"/>
                <a:gd name="T14" fmla="*/ 397 w 624"/>
                <a:gd name="T15" fmla="*/ 1021 h 1078"/>
                <a:gd name="T16" fmla="*/ 340 w 624"/>
                <a:gd name="T17" fmla="*/ 1021 h 1078"/>
                <a:gd name="T18" fmla="*/ 340 w 624"/>
                <a:gd name="T19" fmla="*/ 964 h 1078"/>
                <a:gd name="T20" fmla="*/ 283 w 624"/>
                <a:gd name="T21" fmla="*/ 962 h 1078"/>
                <a:gd name="T22" fmla="*/ 284 w 624"/>
                <a:gd name="T23" fmla="*/ 1021 h 1078"/>
                <a:gd name="T24" fmla="*/ 227 w 624"/>
                <a:gd name="T25" fmla="*/ 1021 h 1078"/>
                <a:gd name="T26" fmla="*/ 227 w 624"/>
                <a:gd name="T27" fmla="*/ 964 h 1078"/>
                <a:gd name="T28" fmla="*/ 170 w 624"/>
                <a:gd name="T29" fmla="*/ 964 h 1078"/>
                <a:gd name="T30" fmla="*/ 170 w 624"/>
                <a:gd name="T31" fmla="*/ 794 h 1078"/>
                <a:gd name="T32" fmla="*/ 114 w 624"/>
                <a:gd name="T33" fmla="*/ 794 h 1078"/>
                <a:gd name="T34" fmla="*/ 114 w 624"/>
                <a:gd name="T35" fmla="*/ 738 h 1078"/>
                <a:gd name="T36" fmla="*/ 57 w 624"/>
                <a:gd name="T37" fmla="*/ 738 h 1078"/>
                <a:gd name="T38" fmla="*/ 57 w 624"/>
                <a:gd name="T39" fmla="*/ 624 h 1078"/>
                <a:gd name="T40" fmla="*/ 0 w 624"/>
                <a:gd name="T41" fmla="*/ 624 h 1078"/>
                <a:gd name="T42" fmla="*/ 0 w 624"/>
                <a:gd name="T43" fmla="*/ 511 h 1078"/>
                <a:gd name="T44" fmla="*/ 57 w 624"/>
                <a:gd name="T45" fmla="*/ 511 h 1078"/>
                <a:gd name="T46" fmla="*/ 57 w 624"/>
                <a:gd name="T47" fmla="*/ 454 h 1078"/>
                <a:gd name="T48" fmla="*/ 114 w 624"/>
                <a:gd name="T49" fmla="*/ 454 h 1078"/>
                <a:gd name="T50" fmla="*/ 114 w 624"/>
                <a:gd name="T51" fmla="*/ 341 h 1078"/>
                <a:gd name="T52" fmla="*/ 57 w 624"/>
                <a:gd name="T53" fmla="*/ 341 h 1078"/>
                <a:gd name="T54" fmla="*/ 57 w 624"/>
                <a:gd name="T55" fmla="*/ 284 h 1078"/>
                <a:gd name="T56" fmla="*/ 170 w 624"/>
                <a:gd name="T57" fmla="*/ 284 h 1078"/>
                <a:gd name="T58" fmla="*/ 170 w 624"/>
                <a:gd name="T59" fmla="*/ 227 h 1078"/>
                <a:gd name="T60" fmla="*/ 284 w 624"/>
                <a:gd name="T61" fmla="*/ 227 h 1078"/>
                <a:gd name="T62" fmla="*/ 284 w 624"/>
                <a:gd name="T63" fmla="*/ 170 h 1078"/>
                <a:gd name="T64" fmla="*/ 397 w 624"/>
                <a:gd name="T65" fmla="*/ 170 h 1078"/>
                <a:gd name="T66" fmla="*/ 397 w 624"/>
                <a:gd name="T67" fmla="*/ 0 h 1078"/>
                <a:gd name="T68" fmla="*/ 454 w 624"/>
                <a:gd name="T69" fmla="*/ 0 h 1078"/>
                <a:gd name="T70" fmla="*/ 511 w 624"/>
                <a:gd name="T71" fmla="*/ 0 h 1078"/>
                <a:gd name="T72" fmla="*/ 511 w 624"/>
                <a:gd name="T73" fmla="*/ 57 h 1078"/>
                <a:gd name="T74" fmla="*/ 567 w 624"/>
                <a:gd name="T75" fmla="*/ 57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4" h="1078">
                  <a:moveTo>
                    <a:pt x="567" y="57"/>
                  </a:moveTo>
                  <a:lnTo>
                    <a:pt x="567" y="227"/>
                  </a:lnTo>
                  <a:lnTo>
                    <a:pt x="624" y="227"/>
                  </a:lnTo>
                  <a:lnTo>
                    <a:pt x="624" y="1021"/>
                  </a:lnTo>
                  <a:lnTo>
                    <a:pt x="511" y="1021"/>
                  </a:lnTo>
                  <a:lnTo>
                    <a:pt x="511" y="1078"/>
                  </a:lnTo>
                  <a:lnTo>
                    <a:pt x="397" y="1078"/>
                  </a:lnTo>
                  <a:lnTo>
                    <a:pt x="397" y="1021"/>
                  </a:lnTo>
                  <a:lnTo>
                    <a:pt x="340" y="1021"/>
                  </a:lnTo>
                  <a:lnTo>
                    <a:pt x="340" y="964"/>
                  </a:lnTo>
                  <a:lnTo>
                    <a:pt x="283" y="962"/>
                  </a:lnTo>
                  <a:lnTo>
                    <a:pt x="284" y="1021"/>
                  </a:lnTo>
                  <a:lnTo>
                    <a:pt x="227" y="1021"/>
                  </a:lnTo>
                  <a:lnTo>
                    <a:pt x="227" y="964"/>
                  </a:lnTo>
                  <a:lnTo>
                    <a:pt x="170" y="964"/>
                  </a:lnTo>
                  <a:lnTo>
                    <a:pt x="170" y="794"/>
                  </a:lnTo>
                  <a:lnTo>
                    <a:pt x="114" y="794"/>
                  </a:lnTo>
                  <a:lnTo>
                    <a:pt x="114" y="738"/>
                  </a:lnTo>
                  <a:lnTo>
                    <a:pt x="57" y="738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511"/>
                  </a:lnTo>
                  <a:lnTo>
                    <a:pt x="57" y="511"/>
                  </a:lnTo>
                  <a:lnTo>
                    <a:pt x="57" y="454"/>
                  </a:lnTo>
                  <a:lnTo>
                    <a:pt x="114" y="454"/>
                  </a:lnTo>
                  <a:lnTo>
                    <a:pt x="114" y="341"/>
                  </a:lnTo>
                  <a:lnTo>
                    <a:pt x="57" y="341"/>
                  </a:lnTo>
                  <a:lnTo>
                    <a:pt x="57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397" y="170"/>
                  </a:lnTo>
                  <a:lnTo>
                    <a:pt x="397" y="0"/>
                  </a:lnTo>
                  <a:lnTo>
                    <a:pt x="454" y="0"/>
                  </a:lnTo>
                  <a:lnTo>
                    <a:pt x="511" y="0"/>
                  </a:lnTo>
                  <a:lnTo>
                    <a:pt x="511" y="57"/>
                  </a:lnTo>
                  <a:lnTo>
                    <a:pt x="567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28" name="Freeform 1092">
              <a:extLst>
                <a:ext uri="{FF2B5EF4-FFF2-40B4-BE49-F238E27FC236}">
                  <a16:creationId xmlns:a16="http://schemas.microsoft.com/office/drawing/2014/main" id="{2E50A483-A313-437B-A2DA-73CFD9DB7A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4498"/>
              <a:ext cx="794" cy="681"/>
            </a:xfrm>
            <a:custGeom>
              <a:avLst/>
              <a:gdLst>
                <a:gd name="T0" fmla="*/ 511 w 794"/>
                <a:gd name="T1" fmla="*/ 0 h 681"/>
                <a:gd name="T2" fmla="*/ 341 w 794"/>
                <a:gd name="T3" fmla="*/ 0 h 681"/>
                <a:gd name="T4" fmla="*/ 341 w 794"/>
                <a:gd name="T5" fmla="*/ 57 h 681"/>
                <a:gd name="T6" fmla="*/ 284 w 794"/>
                <a:gd name="T7" fmla="*/ 57 h 681"/>
                <a:gd name="T8" fmla="*/ 284 w 794"/>
                <a:gd name="T9" fmla="*/ 114 h 681"/>
                <a:gd name="T10" fmla="*/ 114 w 794"/>
                <a:gd name="T11" fmla="*/ 114 h 681"/>
                <a:gd name="T12" fmla="*/ 114 w 794"/>
                <a:gd name="T13" fmla="*/ 170 h 681"/>
                <a:gd name="T14" fmla="*/ 57 w 794"/>
                <a:gd name="T15" fmla="*/ 170 h 681"/>
                <a:gd name="T16" fmla="*/ 57 w 794"/>
                <a:gd name="T17" fmla="*/ 284 h 681"/>
                <a:gd name="T18" fmla="*/ 0 w 794"/>
                <a:gd name="T19" fmla="*/ 284 h 681"/>
                <a:gd name="T20" fmla="*/ 0 w 794"/>
                <a:gd name="T21" fmla="*/ 397 h 681"/>
                <a:gd name="T22" fmla="*/ 114 w 794"/>
                <a:gd name="T23" fmla="*/ 397 h 681"/>
                <a:gd name="T24" fmla="*/ 114 w 794"/>
                <a:gd name="T25" fmla="*/ 511 h 681"/>
                <a:gd name="T26" fmla="*/ 284 w 794"/>
                <a:gd name="T27" fmla="*/ 511 h 681"/>
                <a:gd name="T28" fmla="*/ 284 w 794"/>
                <a:gd name="T29" fmla="*/ 624 h 681"/>
                <a:gd name="T30" fmla="*/ 341 w 794"/>
                <a:gd name="T31" fmla="*/ 624 h 681"/>
                <a:gd name="T32" fmla="*/ 341 w 794"/>
                <a:gd name="T33" fmla="*/ 681 h 681"/>
                <a:gd name="T34" fmla="*/ 397 w 794"/>
                <a:gd name="T35" fmla="*/ 681 h 681"/>
                <a:gd name="T36" fmla="*/ 397 w 794"/>
                <a:gd name="T37" fmla="*/ 511 h 681"/>
                <a:gd name="T38" fmla="*/ 511 w 794"/>
                <a:gd name="T39" fmla="*/ 511 h 681"/>
                <a:gd name="T40" fmla="*/ 511 w 794"/>
                <a:gd name="T41" fmla="*/ 284 h 681"/>
                <a:gd name="T42" fmla="*/ 454 w 794"/>
                <a:gd name="T43" fmla="*/ 284 h 681"/>
                <a:gd name="T44" fmla="*/ 454 w 794"/>
                <a:gd name="T45" fmla="*/ 227 h 681"/>
                <a:gd name="T46" fmla="*/ 737 w 794"/>
                <a:gd name="T47" fmla="*/ 227 h 681"/>
                <a:gd name="T48" fmla="*/ 737 w 794"/>
                <a:gd name="T49" fmla="*/ 170 h 681"/>
                <a:gd name="T50" fmla="*/ 794 w 794"/>
                <a:gd name="T51" fmla="*/ 170 h 681"/>
                <a:gd name="T52" fmla="*/ 794 w 794"/>
                <a:gd name="T53" fmla="*/ 114 h 681"/>
                <a:gd name="T54" fmla="*/ 737 w 794"/>
                <a:gd name="T55" fmla="*/ 114 h 681"/>
                <a:gd name="T56" fmla="*/ 737 w 794"/>
                <a:gd name="T57" fmla="*/ 57 h 681"/>
                <a:gd name="T58" fmla="*/ 511 w 794"/>
                <a:gd name="T59" fmla="*/ 57 h 681"/>
                <a:gd name="T60" fmla="*/ 511 w 794"/>
                <a:gd name="T6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94" h="681">
                  <a:moveTo>
                    <a:pt x="511" y="0"/>
                  </a:moveTo>
                  <a:lnTo>
                    <a:pt x="341" y="0"/>
                  </a:lnTo>
                  <a:lnTo>
                    <a:pt x="341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114" y="114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511"/>
                  </a:lnTo>
                  <a:lnTo>
                    <a:pt x="284" y="511"/>
                  </a:lnTo>
                  <a:lnTo>
                    <a:pt x="284" y="624"/>
                  </a:lnTo>
                  <a:lnTo>
                    <a:pt x="341" y="624"/>
                  </a:lnTo>
                  <a:lnTo>
                    <a:pt x="341" y="681"/>
                  </a:lnTo>
                  <a:lnTo>
                    <a:pt x="397" y="681"/>
                  </a:lnTo>
                  <a:lnTo>
                    <a:pt x="397" y="511"/>
                  </a:lnTo>
                  <a:lnTo>
                    <a:pt x="511" y="511"/>
                  </a:lnTo>
                  <a:lnTo>
                    <a:pt x="511" y="284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737" y="227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794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511" y="57"/>
                  </a:lnTo>
                  <a:lnTo>
                    <a:pt x="51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29" name="Freeform 1093">
              <a:extLst>
                <a:ext uri="{FF2B5EF4-FFF2-40B4-BE49-F238E27FC236}">
                  <a16:creationId xmlns:a16="http://schemas.microsoft.com/office/drawing/2014/main" id="{3F8C1E5A-14E0-48F9-B2ED-4AAB1B180D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3308"/>
              <a:ext cx="1191" cy="793"/>
            </a:xfrm>
            <a:custGeom>
              <a:avLst/>
              <a:gdLst>
                <a:gd name="T0" fmla="*/ 1191 w 1191"/>
                <a:gd name="T1" fmla="*/ 283 h 793"/>
                <a:gd name="T2" fmla="*/ 1191 w 1191"/>
                <a:gd name="T3" fmla="*/ 170 h 793"/>
                <a:gd name="T4" fmla="*/ 1134 w 1191"/>
                <a:gd name="T5" fmla="*/ 170 h 793"/>
                <a:gd name="T6" fmla="*/ 1134 w 1191"/>
                <a:gd name="T7" fmla="*/ 226 h 793"/>
                <a:gd name="T8" fmla="*/ 1078 w 1191"/>
                <a:gd name="T9" fmla="*/ 226 h 793"/>
                <a:gd name="T10" fmla="*/ 1078 w 1191"/>
                <a:gd name="T11" fmla="*/ 283 h 793"/>
                <a:gd name="T12" fmla="*/ 1021 w 1191"/>
                <a:gd name="T13" fmla="*/ 283 h 793"/>
                <a:gd name="T14" fmla="*/ 1021 w 1191"/>
                <a:gd name="T15" fmla="*/ 226 h 793"/>
                <a:gd name="T16" fmla="*/ 964 w 1191"/>
                <a:gd name="T17" fmla="*/ 226 h 793"/>
                <a:gd name="T18" fmla="*/ 964 w 1191"/>
                <a:gd name="T19" fmla="*/ 170 h 793"/>
                <a:gd name="T20" fmla="*/ 851 w 1191"/>
                <a:gd name="T21" fmla="*/ 170 h 793"/>
                <a:gd name="T22" fmla="*/ 851 w 1191"/>
                <a:gd name="T23" fmla="*/ 113 h 793"/>
                <a:gd name="T24" fmla="*/ 794 w 1191"/>
                <a:gd name="T25" fmla="*/ 113 h 793"/>
                <a:gd name="T26" fmla="*/ 794 w 1191"/>
                <a:gd name="T27" fmla="*/ 56 h 793"/>
                <a:gd name="T28" fmla="*/ 624 w 1191"/>
                <a:gd name="T29" fmla="*/ 56 h 793"/>
                <a:gd name="T30" fmla="*/ 624 w 1191"/>
                <a:gd name="T31" fmla="*/ 113 h 793"/>
                <a:gd name="T32" fmla="*/ 454 w 1191"/>
                <a:gd name="T33" fmla="*/ 113 h 793"/>
                <a:gd name="T34" fmla="*/ 454 w 1191"/>
                <a:gd name="T35" fmla="*/ 56 h 793"/>
                <a:gd name="T36" fmla="*/ 341 w 1191"/>
                <a:gd name="T37" fmla="*/ 56 h 793"/>
                <a:gd name="T38" fmla="*/ 341 w 1191"/>
                <a:gd name="T39" fmla="*/ 0 h 793"/>
                <a:gd name="T40" fmla="*/ 284 w 1191"/>
                <a:gd name="T41" fmla="*/ 0 h 793"/>
                <a:gd name="T42" fmla="*/ 284 w 1191"/>
                <a:gd name="T43" fmla="*/ 56 h 793"/>
                <a:gd name="T44" fmla="*/ 227 w 1191"/>
                <a:gd name="T45" fmla="*/ 56 h 793"/>
                <a:gd name="T46" fmla="*/ 227 w 1191"/>
                <a:gd name="T47" fmla="*/ 170 h 793"/>
                <a:gd name="T48" fmla="*/ 170 w 1191"/>
                <a:gd name="T49" fmla="*/ 170 h 793"/>
                <a:gd name="T50" fmla="*/ 170 w 1191"/>
                <a:gd name="T51" fmla="*/ 283 h 793"/>
                <a:gd name="T52" fmla="*/ 0 w 1191"/>
                <a:gd name="T53" fmla="*/ 283 h 793"/>
                <a:gd name="T54" fmla="*/ 0 w 1191"/>
                <a:gd name="T55" fmla="*/ 396 h 793"/>
                <a:gd name="T56" fmla="*/ 114 w 1191"/>
                <a:gd name="T57" fmla="*/ 396 h 793"/>
                <a:gd name="T58" fmla="*/ 114 w 1191"/>
                <a:gd name="T59" fmla="*/ 453 h 793"/>
                <a:gd name="T60" fmla="*/ 170 w 1191"/>
                <a:gd name="T61" fmla="*/ 453 h 793"/>
                <a:gd name="T62" fmla="*/ 170 w 1191"/>
                <a:gd name="T63" fmla="*/ 510 h 793"/>
                <a:gd name="T64" fmla="*/ 227 w 1191"/>
                <a:gd name="T65" fmla="*/ 510 h 793"/>
                <a:gd name="T66" fmla="*/ 227 w 1191"/>
                <a:gd name="T67" fmla="*/ 567 h 793"/>
                <a:gd name="T68" fmla="*/ 284 w 1191"/>
                <a:gd name="T69" fmla="*/ 567 h 793"/>
                <a:gd name="T70" fmla="*/ 284 w 1191"/>
                <a:gd name="T71" fmla="*/ 623 h 793"/>
                <a:gd name="T72" fmla="*/ 341 w 1191"/>
                <a:gd name="T73" fmla="*/ 623 h 793"/>
                <a:gd name="T74" fmla="*/ 341 w 1191"/>
                <a:gd name="T75" fmla="*/ 680 h 793"/>
                <a:gd name="T76" fmla="*/ 454 w 1191"/>
                <a:gd name="T77" fmla="*/ 680 h 793"/>
                <a:gd name="T78" fmla="*/ 454 w 1191"/>
                <a:gd name="T79" fmla="*/ 737 h 793"/>
                <a:gd name="T80" fmla="*/ 511 w 1191"/>
                <a:gd name="T81" fmla="*/ 737 h 793"/>
                <a:gd name="T82" fmla="*/ 511 w 1191"/>
                <a:gd name="T83" fmla="*/ 793 h 793"/>
                <a:gd name="T84" fmla="*/ 794 w 1191"/>
                <a:gd name="T85" fmla="*/ 793 h 793"/>
                <a:gd name="T86" fmla="*/ 794 w 1191"/>
                <a:gd name="T87" fmla="*/ 680 h 793"/>
                <a:gd name="T88" fmla="*/ 851 w 1191"/>
                <a:gd name="T89" fmla="*/ 680 h 793"/>
                <a:gd name="T90" fmla="*/ 851 w 1191"/>
                <a:gd name="T91" fmla="*/ 623 h 793"/>
                <a:gd name="T92" fmla="*/ 908 w 1191"/>
                <a:gd name="T93" fmla="*/ 623 h 793"/>
                <a:gd name="T94" fmla="*/ 908 w 1191"/>
                <a:gd name="T95" fmla="*/ 453 h 793"/>
                <a:gd name="T96" fmla="*/ 1021 w 1191"/>
                <a:gd name="T97" fmla="*/ 453 h 793"/>
                <a:gd name="T98" fmla="*/ 1021 w 1191"/>
                <a:gd name="T99" fmla="*/ 396 h 793"/>
                <a:gd name="T100" fmla="*/ 1134 w 1191"/>
                <a:gd name="T101" fmla="*/ 396 h 793"/>
                <a:gd name="T102" fmla="*/ 1134 w 1191"/>
                <a:gd name="T103" fmla="*/ 340 h 793"/>
                <a:gd name="T104" fmla="*/ 1191 w 1191"/>
                <a:gd name="T105" fmla="*/ 340 h 793"/>
                <a:gd name="T106" fmla="*/ 1191 w 1191"/>
                <a:gd name="T107" fmla="*/ 28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91" h="793">
                  <a:moveTo>
                    <a:pt x="1191" y="283"/>
                  </a:moveTo>
                  <a:lnTo>
                    <a:pt x="1191" y="170"/>
                  </a:lnTo>
                  <a:lnTo>
                    <a:pt x="1134" y="170"/>
                  </a:lnTo>
                  <a:lnTo>
                    <a:pt x="1134" y="226"/>
                  </a:lnTo>
                  <a:lnTo>
                    <a:pt x="1078" y="226"/>
                  </a:lnTo>
                  <a:lnTo>
                    <a:pt x="1078" y="283"/>
                  </a:lnTo>
                  <a:lnTo>
                    <a:pt x="1021" y="283"/>
                  </a:lnTo>
                  <a:lnTo>
                    <a:pt x="1021" y="226"/>
                  </a:lnTo>
                  <a:lnTo>
                    <a:pt x="964" y="226"/>
                  </a:lnTo>
                  <a:lnTo>
                    <a:pt x="964" y="170"/>
                  </a:lnTo>
                  <a:lnTo>
                    <a:pt x="851" y="170"/>
                  </a:lnTo>
                  <a:lnTo>
                    <a:pt x="851" y="113"/>
                  </a:lnTo>
                  <a:lnTo>
                    <a:pt x="794" y="113"/>
                  </a:lnTo>
                  <a:lnTo>
                    <a:pt x="794" y="56"/>
                  </a:lnTo>
                  <a:lnTo>
                    <a:pt x="624" y="56"/>
                  </a:lnTo>
                  <a:lnTo>
                    <a:pt x="624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341" y="56"/>
                  </a:lnTo>
                  <a:lnTo>
                    <a:pt x="341" y="0"/>
                  </a:lnTo>
                  <a:lnTo>
                    <a:pt x="284" y="0"/>
                  </a:lnTo>
                  <a:lnTo>
                    <a:pt x="284" y="56"/>
                  </a:lnTo>
                  <a:lnTo>
                    <a:pt x="227" y="56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83"/>
                  </a:lnTo>
                  <a:lnTo>
                    <a:pt x="0" y="283"/>
                  </a:lnTo>
                  <a:lnTo>
                    <a:pt x="0" y="396"/>
                  </a:lnTo>
                  <a:lnTo>
                    <a:pt x="114" y="396"/>
                  </a:lnTo>
                  <a:lnTo>
                    <a:pt x="114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284" y="567"/>
                  </a:lnTo>
                  <a:lnTo>
                    <a:pt x="284" y="623"/>
                  </a:lnTo>
                  <a:lnTo>
                    <a:pt x="341" y="623"/>
                  </a:lnTo>
                  <a:lnTo>
                    <a:pt x="341" y="680"/>
                  </a:lnTo>
                  <a:lnTo>
                    <a:pt x="454" y="680"/>
                  </a:lnTo>
                  <a:lnTo>
                    <a:pt x="454" y="737"/>
                  </a:lnTo>
                  <a:lnTo>
                    <a:pt x="511" y="737"/>
                  </a:lnTo>
                  <a:lnTo>
                    <a:pt x="511" y="793"/>
                  </a:lnTo>
                  <a:lnTo>
                    <a:pt x="794" y="793"/>
                  </a:lnTo>
                  <a:lnTo>
                    <a:pt x="794" y="680"/>
                  </a:lnTo>
                  <a:lnTo>
                    <a:pt x="851" y="680"/>
                  </a:lnTo>
                  <a:lnTo>
                    <a:pt x="851" y="623"/>
                  </a:lnTo>
                  <a:lnTo>
                    <a:pt x="908" y="623"/>
                  </a:lnTo>
                  <a:lnTo>
                    <a:pt x="908" y="453"/>
                  </a:lnTo>
                  <a:lnTo>
                    <a:pt x="1021" y="453"/>
                  </a:lnTo>
                  <a:lnTo>
                    <a:pt x="1021" y="396"/>
                  </a:lnTo>
                  <a:lnTo>
                    <a:pt x="1134" y="396"/>
                  </a:lnTo>
                  <a:lnTo>
                    <a:pt x="1134" y="340"/>
                  </a:lnTo>
                  <a:lnTo>
                    <a:pt x="1191" y="340"/>
                  </a:lnTo>
                  <a:lnTo>
                    <a:pt x="1191" y="28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30" name="Freeform 1094">
              <a:extLst>
                <a:ext uri="{FF2B5EF4-FFF2-40B4-BE49-F238E27FC236}">
                  <a16:creationId xmlns:a16="http://schemas.microsoft.com/office/drawing/2014/main" id="{D6AD16FD-D058-499D-8976-AE72BC343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3875"/>
              <a:ext cx="851" cy="680"/>
            </a:xfrm>
            <a:custGeom>
              <a:avLst/>
              <a:gdLst>
                <a:gd name="T0" fmla="*/ 624 w 851"/>
                <a:gd name="T1" fmla="*/ 113 h 680"/>
                <a:gd name="T2" fmla="*/ 397 w 851"/>
                <a:gd name="T3" fmla="*/ 113 h 680"/>
                <a:gd name="T4" fmla="*/ 397 w 851"/>
                <a:gd name="T5" fmla="*/ 170 h 680"/>
                <a:gd name="T6" fmla="*/ 283 w 851"/>
                <a:gd name="T7" fmla="*/ 170 h 680"/>
                <a:gd name="T8" fmla="*/ 283 w 851"/>
                <a:gd name="T9" fmla="*/ 113 h 680"/>
                <a:gd name="T10" fmla="*/ 227 w 851"/>
                <a:gd name="T11" fmla="*/ 113 h 680"/>
                <a:gd name="T12" fmla="*/ 227 w 851"/>
                <a:gd name="T13" fmla="*/ 56 h 680"/>
                <a:gd name="T14" fmla="*/ 170 w 851"/>
                <a:gd name="T15" fmla="*/ 56 h 680"/>
                <a:gd name="T16" fmla="*/ 170 w 851"/>
                <a:gd name="T17" fmla="*/ 0 h 680"/>
                <a:gd name="T18" fmla="*/ 0 w 851"/>
                <a:gd name="T19" fmla="*/ 0 h 680"/>
                <a:gd name="T20" fmla="*/ 0 w 851"/>
                <a:gd name="T21" fmla="*/ 283 h 680"/>
                <a:gd name="T22" fmla="*/ 57 w 851"/>
                <a:gd name="T23" fmla="*/ 283 h 680"/>
                <a:gd name="T24" fmla="*/ 57 w 851"/>
                <a:gd name="T25" fmla="*/ 340 h 680"/>
                <a:gd name="T26" fmla="*/ 170 w 851"/>
                <a:gd name="T27" fmla="*/ 340 h 680"/>
                <a:gd name="T28" fmla="*/ 170 w 851"/>
                <a:gd name="T29" fmla="*/ 396 h 680"/>
                <a:gd name="T30" fmla="*/ 227 w 851"/>
                <a:gd name="T31" fmla="*/ 396 h 680"/>
                <a:gd name="T32" fmla="*/ 227 w 851"/>
                <a:gd name="T33" fmla="*/ 567 h 680"/>
                <a:gd name="T34" fmla="*/ 283 w 851"/>
                <a:gd name="T35" fmla="*/ 567 h 680"/>
                <a:gd name="T36" fmla="*/ 283 w 851"/>
                <a:gd name="T37" fmla="*/ 510 h 680"/>
                <a:gd name="T38" fmla="*/ 340 w 851"/>
                <a:gd name="T39" fmla="*/ 510 h 680"/>
                <a:gd name="T40" fmla="*/ 340 w 851"/>
                <a:gd name="T41" fmla="*/ 567 h 680"/>
                <a:gd name="T42" fmla="*/ 397 w 851"/>
                <a:gd name="T43" fmla="*/ 567 h 680"/>
                <a:gd name="T44" fmla="*/ 397 w 851"/>
                <a:gd name="T45" fmla="*/ 680 h 680"/>
                <a:gd name="T46" fmla="*/ 567 w 851"/>
                <a:gd name="T47" fmla="*/ 680 h 680"/>
                <a:gd name="T48" fmla="*/ 567 w 851"/>
                <a:gd name="T49" fmla="*/ 510 h 680"/>
                <a:gd name="T50" fmla="*/ 794 w 851"/>
                <a:gd name="T51" fmla="*/ 510 h 680"/>
                <a:gd name="T52" fmla="*/ 794 w 851"/>
                <a:gd name="T53" fmla="*/ 396 h 680"/>
                <a:gd name="T54" fmla="*/ 851 w 851"/>
                <a:gd name="T55" fmla="*/ 396 h 680"/>
                <a:gd name="T56" fmla="*/ 851 w 851"/>
                <a:gd name="T57" fmla="*/ 283 h 680"/>
                <a:gd name="T58" fmla="*/ 794 w 851"/>
                <a:gd name="T59" fmla="*/ 283 h 680"/>
                <a:gd name="T60" fmla="*/ 794 w 851"/>
                <a:gd name="T61" fmla="*/ 226 h 680"/>
                <a:gd name="T62" fmla="*/ 737 w 851"/>
                <a:gd name="T63" fmla="*/ 226 h 680"/>
                <a:gd name="T64" fmla="*/ 737 w 851"/>
                <a:gd name="T65" fmla="*/ 170 h 680"/>
                <a:gd name="T66" fmla="*/ 624 w 851"/>
                <a:gd name="T67" fmla="*/ 170 h 680"/>
                <a:gd name="T68" fmla="*/ 624 w 851"/>
                <a:gd name="T69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51" h="680">
                  <a:moveTo>
                    <a:pt x="624" y="113"/>
                  </a:moveTo>
                  <a:lnTo>
                    <a:pt x="397" y="113"/>
                  </a:lnTo>
                  <a:lnTo>
                    <a:pt x="397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70" y="340"/>
                  </a:lnTo>
                  <a:lnTo>
                    <a:pt x="170" y="396"/>
                  </a:lnTo>
                  <a:lnTo>
                    <a:pt x="227" y="396"/>
                  </a:lnTo>
                  <a:lnTo>
                    <a:pt x="227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680"/>
                  </a:lnTo>
                  <a:lnTo>
                    <a:pt x="567" y="680"/>
                  </a:lnTo>
                  <a:lnTo>
                    <a:pt x="567" y="510"/>
                  </a:lnTo>
                  <a:lnTo>
                    <a:pt x="794" y="510"/>
                  </a:lnTo>
                  <a:lnTo>
                    <a:pt x="794" y="396"/>
                  </a:lnTo>
                  <a:lnTo>
                    <a:pt x="851" y="396"/>
                  </a:lnTo>
                  <a:lnTo>
                    <a:pt x="851" y="283"/>
                  </a:lnTo>
                  <a:lnTo>
                    <a:pt x="794" y="283"/>
                  </a:lnTo>
                  <a:lnTo>
                    <a:pt x="794" y="226"/>
                  </a:lnTo>
                  <a:lnTo>
                    <a:pt x="737" y="226"/>
                  </a:lnTo>
                  <a:lnTo>
                    <a:pt x="737" y="170"/>
                  </a:lnTo>
                  <a:lnTo>
                    <a:pt x="624" y="170"/>
                  </a:lnTo>
                  <a:lnTo>
                    <a:pt x="624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31" name="Freeform 1095">
              <a:extLst>
                <a:ext uri="{FF2B5EF4-FFF2-40B4-BE49-F238E27FC236}">
                  <a16:creationId xmlns:a16="http://schemas.microsoft.com/office/drawing/2014/main" id="{7AFFA74D-BB4C-47F1-BBBF-0088558759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3534"/>
              <a:ext cx="1020" cy="1531"/>
            </a:xfrm>
            <a:custGeom>
              <a:avLst/>
              <a:gdLst>
                <a:gd name="T0" fmla="*/ 510 w 1020"/>
                <a:gd name="T1" fmla="*/ 1531 h 1531"/>
                <a:gd name="T2" fmla="*/ 453 w 1020"/>
                <a:gd name="T3" fmla="*/ 1531 h 1531"/>
                <a:gd name="T4" fmla="*/ 453 w 1020"/>
                <a:gd name="T5" fmla="*/ 1475 h 1531"/>
                <a:gd name="T6" fmla="*/ 226 w 1020"/>
                <a:gd name="T7" fmla="*/ 1475 h 1531"/>
                <a:gd name="T8" fmla="*/ 226 w 1020"/>
                <a:gd name="T9" fmla="*/ 1361 h 1531"/>
                <a:gd name="T10" fmla="*/ 283 w 1020"/>
                <a:gd name="T11" fmla="*/ 1361 h 1531"/>
                <a:gd name="T12" fmla="*/ 283 w 1020"/>
                <a:gd name="T13" fmla="*/ 1021 h 1531"/>
                <a:gd name="T14" fmla="*/ 226 w 1020"/>
                <a:gd name="T15" fmla="*/ 1021 h 1531"/>
                <a:gd name="T16" fmla="*/ 226 w 1020"/>
                <a:gd name="T17" fmla="*/ 851 h 1531"/>
                <a:gd name="T18" fmla="*/ 170 w 1020"/>
                <a:gd name="T19" fmla="*/ 851 h 1531"/>
                <a:gd name="T20" fmla="*/ 170 w 1020"/>
                <a:gd name="T21" fmla="*/ 794 h 1531"/>
                <a:gd name="T22" fmla="*/ 0 w 1020"/>
                <a:gd name="T23" fmla="*/ 794 h 1531"/>
                <a:gd name="T24" fmla="*/ 0 w 1020"/>
                <a:gd name="T25" fmla="*/ 624 h 1531"/>
                <a:gd name="T26" fmla="*/ 56 w 1020"/>
                <a:gd name="T27" fmla="*/ 624 h 1531"/>
                <a:gd name="T28" fmla="*/ 56 w 1020"/>
                <a:gd name="T29" fmla="*/ 567 h 1531"/>
                <a:gd name="T30" fmla="*/ 113 w 1020"/>
                <a:gd name="T31" fmla="*/ 567 h 1531"/>
                <a:gd name="T32" fmla="*/ 113 w 1020"/>
                <a:gd name="T33" fmla="*/ 511 h 1531"/>
                <a:gd name="T34" fmla="*/ 226 w 1020"/>
                <a:gd name="T35" fmla="*/ 511 h 1531"/>
                <a:gd name="T36" fmla="*/ 226 w 1020"/>
                <a:gd name="T37" fmla="*/ 454 h 1531"/>
                <a:gd name="T38" fmla="*/ 283 w 1020"/>
                <a:gd name="T39" fmla="*/ 454 h 1531"/>
                <a:gd name="T40" fmla="*/ 283 w 1020"/>
                <a:gd name="T41" fmla="*/ 397 h 1531"/>
                <a:gd name="T42" fmla="*/ 340 w 1020"/>
                <a:gd name="T43" fmla="*/ 397 h 1531"/>
                <a:gd name="T44" fmla="*/ 340 w 1020"/>
                <a:gd name="T45" fmla="*/ 284 h 1531"/>
                <a:gd name="T46" fmla="*/ 396 w 1020"/>
                <a:gd name="T47" fmla="*/ 284 h 1531"/>
                <a:gd name="T48" fmla="*/ 396 w 1020"/>
                <a:gd name="T49" fmla="*/ 170 h 1531"/>
                <a:gd name="T50" fmla="*/ 453 w 1020"/>
                <a:gd name="T51" fmla="*/ 170 h 1531"/>
                <a:gd name="T52" fmla="*/ 453 w 1020"/>
                <a:gd name="T53" fmla="*/ 114 h 1531"/>
                <a:gd name="T54" fmla="*/ 510 w 1020"/>
                <a:gd name="T55" fmla="*/ 114 h 1531"/>
                <a:gd name="T56" fmla="*/ 510 w 1020"/>
                <a:gd name="T57" fmla="*/ 57 h 1531"/>
                <a:gd name="T58" fmla="*/ 567 w 1020"/>
                <a:gd name="T59" fmla="*/ 57 h 1531"/>
                <a:gd name="T60" fmla="*/ 567 w 1020"/>
                <a:gd name="T61" fmla="*/ 0 h 1531"/>
                <a:gd name="T62" fmla="*/ 737 w 1020"/>
                <a:gd name="T63" fmla="*/ 0 h 1531"/>
                <a:gd name="T64" fmla="*/ 737 w 1020"/>
                <a:gd name="T65" fmla="*/ 57 h 1531"/>
                <a:gd name="T66" fmla="*/ 793 w 1020"/>
                <a:gd name="T67" fmla="*/ 57 h 1531"/>
                <a:gd name="T68" fmla="*/ 793 w 1020"/>
                <a:gd name="T69" fmla="*/ 114 h 1531"/>
                <a:gd name="T70" fmla="*/ 907 w 1020"/>
                <a:gd name="T71" fmla="*/ 114 h 1531"/>
                <a:gd name="T72" fmla="*/ 907 w 1020"/>
                <a:gd name="T73" fmla="*/ 57 h 1531"/>
                <a:gd name="T74" fmla="*/ 963 w 1020"/>
                <a:gd name="T75" fmla="*/ 57 h 1531"/>
                <a:gd name="T76" fmla="*/ 963 w 1020"/>
                <a:gd name="T77" fmla="*/ 114 h 1531"/>
                <a:gd name="T78" fmla="*/ 1020 w 1020"/>
                <a:gd name="T79" fmla="*/ 114 h 1531"/>
                <a:gd name="T80" fmla="*/ 1020 w 1020"/>
                <a:gd name="T81" fmla="*/ 227 h 1531"/>
                <a:gd name="T82" fmla="*/ 963 w 1020"/>
                <a:gd name="T83" fmla="*/ 227 h 1531"/>
                <a:gd name="T84" fmla="*/ 963 w 1020"/>
                <a:gd name="T85" fmla="*/ 284 h 1531"/>
                <a:gd name="T86" fmla="*/ 907 w 1020"/>
                <a:gd name="T87" fmla="*/ 284 h 1531"/>
                <a:gd name="T88" fmla="*/ 907 w 1020"/>
                <a:gd name="T89" fmla="*/ 397 h 1531"/>
                <a:gd name="T90" fmla="*/ 793 w 1020"/>
                <a:gd name="T91" fmla="*/ 397 h 1531"/>
                <a:gd name="T92" fmla="*/ 793 w 1020"/>
                <a:gd name="T93" fmla="*/ 1021 h 1531"/>
                <a:gd name="T94" fmla="*/ 737 w 1020"/>
                <a:gd name="T95" fmla="*/ 1021 h 1531"/>
                <a:gd name="T96" fmla="*/ 737 w 1020"/>
                <a:gd name="T97" fmla="*/ 1191 h 1531"/>
                <a:gd name="T98" fmla="*/ 680 w 1020"/>
                <a:gd name="T99" fmla="*/ 1191 h 1531"/>
                <a:gd name="T100" fmla="*/ 680 w 1020"/>
                <a:gd name="T101" fmla="*/ 1304 h 1531"/>
                <a:gd name="T102" fmla="*/ 623 w 1020"/>
                <a:gd name="T103" fmla="*/ 1304 h 1531"/>
                <a:gd name="T104" fmla="*/ 623 w 1020"/>
                <a:gd name="T105" fmla="*/ 1361 h 1531"/>
                <a:gd name="T106" fmla="*/ 567 w 1020"/>
                <a:gd name="T107" fmla="*/ 1361 h 1531"/>
                <a:gd name="T108" fmla="*/ 567 w 1020"/>
                <a:gd name="T109" fmla="*/ 1475 h 1531"/>
                <a:gd name="T110" fmla="*/ 510 w 1020"/>
                <a:gd name="T111" fmla="*/ 1475 h 1531"/>
                <a:gd name="T112" fmla="*/ 510 w 1020"/>
                <a:gd name="T113" fmla="*/ 153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20" h="1531">
                  <a:moveTo>
                    <a:pt x="510" y="1531"/>
                  </a:moveTo>
                  <a:lnTo>
                    <a:pt x="453" y="1531"/>
                  </a:lnTo>
                  <a:lnTo>
                    <a:pt x="453" y="1475"/>
                  </a:lnTo>
                  <a:lnTo>
                    <a:pt x="226" y="1475"/>
                  </a:lnTo>
                  <a:lnTo>
                    <a:pt x="226" y="1361"/>
                  </a:lnTo>
                  <a:lnTo>
                    <a:pt x="283" y="1361"/>
                  </a:lnTo>
                  <a:lnTo>
                    <a:pt x="283" y="1021"/>
                  </a:lnTo>
                  <a:lnTo>
                    <a:pt x="226" y="1021"/>
                  </a:lnTo>
                  <a:lnTo>
                    <a:pt x="226" y="851"/>
                  </a:lnTo>
                  <a:lnTo>
                    <a:pt x="170" y="851"/>
                  </a:lnTo>
                  <a:lnTo>
                    <a:pt x="170" y="794"/>
                  </a:lnTo>
                  <a:lnTo>
                    <a:pt x="0" y="794"/>
                  </a:lnTo>
                  <a:lnTo>
                    <a:pt x="0" y="624"/>
                  </a:lnTo>
                  <a:lnTo>
                    <a:pt x="56" y="624"/>
                  </a:lnTo>
                  <a:lnTo>
                    <a:pt x="56" y="567"/>
                  </a:lnTo>
                  <a:lnTo>
                    <a:pt x="113" y="567"/>
                  </a:lnTo>
                  <a:lnTo>
                    <a:pt x="113" y="511"/>
                  </a:lnTo>
                  <a:lnTo>
                    <a:pt x="226" y="511"/>
                  </a:lnTo>
                  <a:lnTo>
                    <a:pt x="226" y="454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284"/>
                  </a:lnTo>
                  <a:lnTo>
                    <a:pt x="396" y="284"/>
                  </a:lnTo>
                  <a:lnTo>
                    <a:pt x="396" y="170"/>
                  </a:lnTo>
                  <a:lnTo>
                    <a:pt x="453" y="170"/>
                  </a:lnTo>
                  <a:lnTo>
                    <a:pt x="453" y="114"/>
                  </a:lnTo>
                  <a:lnTo>
                    <a:pt x="510" y="114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793" y="57"/>
                  </a:lnTo>
                  <a:lnTo>
                    <a:pt x="793" y="114"/>
                  </a:lnTo>
                  <a:lnTo>
                    <a:pt x="907" y="114"/>
                  </a:lnTo>
                  <a:lnTo>
                    <a:pt x="907" y="57"/>
                  </a:lnTo>
                  <a:lnTo>
                    <a:pt x="963" y="57"/>
                  </a:lnTo>
                  <a:lnTo>
                    <a:pt x="963" y="114"/>
                  </a:lnTo>
                  <a:lnTo>
                    <a:pt x="1020" y="114"/>
                  </a:lnTo>
                  <a:lnTo>
                    <a:pt x="1020" y="227"/>
                  </a:lnTo>
                  <a:lnTo>
                    <a:pt x="963" y="227"/>
                  </a:lnTo>
                  <a:lnTo>
                    <a:pt x="963" y="284"/>
                  </a:lnTo>
                  <a:lnTo>
                    <a:pt x="907" y="284"/>
                  </a:lnTo>
                  <a:lnTo>
                    <a:pt x="907" y="397"/>
                  </a:lnTo>
                  <a:lnTo>
                    <a:pt x="793" y="397"/>
                  </a:lnTo>
                  <a:lnTo>
                    <a:pt x="793" y="1021"/>
                  </a:lnTo>
                  <a:lnTo>
                    <a:pt x="737" y="1021"/>
                  </a:lnTo>
                  <a:lnTo>
                    <a:pt x="737" y="1191"/>
                  </a:lnTo>
                  <a:lnTo>
                    <a:pt x="680" y="1191"/>
                  </a:lnTo>
                  <a:lnTo>
                    <a:pt x="680" y="1304"/>
                  </a:lnTo>
                  <a:lnTo>
                    <a:pt x="623" y="1304"/>
                  </a:lnTo>
                  <a:lnTo>
                    <a:pt x="623" y="1361"/>
                  </a:lnTo>
                  <a:lnTo>
                    <a:pt x="567" y="1361"/>
                  </a:lnTo>
                  <a:lnTo>
                    <a:pt x="567" y="1475"/>
                  </a:lnTo>
                  <a:lnTo>
                    <a:pt x="510" y="1475"/>
                  </a:lnTo>
                  <a:lnTo>
                    <a:pt x="510" y="153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32" name="Freeform 1096">
              <a:extLst>
                <a:ext uri="{FF2B5EF4-FFF2-40B4-BE49-F238E27FC236}">
                  <a16:creationId xmlns:a16="http://schemas.microsoft.com/office/drawing/2014/main" id="{99F9DAFB-288A-43EC-B9D2-DE741014D4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3421"/>
              <a:ext cx="454" cy="283"/>
            </a:xfrm>
            <a:custGeom>
              <a:avLst/>
              <a:gdLst>
                <a:gd name="T0" fmla="*/ 454 w 454"/>
                <a:gd name="T1" fmla="*/ 283 h 283"/>
                <a:gd name="T2" fmla="*/ 284 w 454"/>
                <a:gd name="T3" fmla="*/ 283 h 283"/>
                <a:gd name="T4" fmla="*/ 284 w 454"/>
                <a:gd name="T5" fmla="*/ 227 h 283"/>
                <a:gd name="T6" fmla="*/ 57 w 454"/>
                <a:gd name="T7" fmla="*/ 227 h 283"/>
                <a:gd name="T8" fmla="*/ 57 w 454"/>
                <a:gd name="T9" fmla="*/ 170 h 283"/>
                <a:gd name="T10" fmla="*/ 0 w 454"/>
                <a:gd name="T11" fmla="*/ 170 h 283"/>
                <a:gd name="T12" fmla="*/ 0 w 454"/>
                <a:gd name="T13" fmla="*/ 113 h 283"/>
                <a:gd name="T14" fmla="*/ 114 w 454"/>
                <a:gd name="T15" fmla="*/ 113 h 283"/>
                <a:gd name="T16" fmla="*/ 114 w 454"/>
                <a:gd name="T17" fmla="*/ 0 h 283"/>
                <a:gd name="T18" fmla="*/ 170 w 454"/>
                <a:gd name="T19" fmla="*/ 0 h 283"/>
                <a:gd name="T20" fmla="*/ 170 w 454"/>
                <a:gd name="T21" fmla="*/ 57 h 283"/>
                <a:gd name="T22" fmla="*/ 170 w 454"/>
                <a:gd name="T23" fmla="*/ 113 h 283"/>
                <a:gd name="T24" fmla="*/ 227 w 454"/>
                <a:gd name="T25" fmla="*/ 113 h 283"/>
                <a:gd name="T26" fmla="*/ 227 w 454"/>
                <a:gd name="T27" fmla="*/ 57 h 283"/>
                <a:gd name="T28" fmla="*/ 284 w 454"/>
                <a:gd name="T29" fmla="*/ 57 h 283"/>
                <a:gd name="T30" fmla="*/ 284 w 454"/>
                <a:gd name="T31" fmla="*/ 0 h 283"/>
                <a:gd name="T32" fmla="*/ 340 w 454"/>
                <a:gd name="T33" fmla="*/ 0 h 283"/>
                <a:gd name="T34" fmla="*/ 340 w 454"/>
                <a:gd name="T35" fmla="*/ 113 h 283"/>
                <a:gd name="T36" fmla="*/ 397 w 454"/>
                <a:gd name="T37" fmla="*/ 113 h 283"/>
                <a:gd name="T38" fmla="*/ 397 w 454"/>
                <a:gd name="T39" fmla="*/ 170 h 283"/>
                <a:gd name="T40" fmla="*/ 454 w 454"/>
                <a:gd name="T41" fmla="*/ 170 h 283"/>
                <a:gd name="T42" fmla="*/ 454 w 454"/>
                <a:gd name="T43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4" h="283">
                  <a:moveTo>
                    <a:pt x="454" y="283"/>
                  </a:moveTo>
                  <a:lnTo>
                    <a:pt x="284" y="283"/>
                  </a:lnTo>
                  <a:lnTo>
                    <a:pt x="284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454" y="170"/>
                  </a:lnTo>
                  <a:lnTo>
                    <a:pt x="454" y="28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33" name="Freeform 1097">
              <a:extLst>
                <a:ext uri="{FF2B5EF4-FFF2-40B4-BE49-F238E27FC236}">
                  <a16:creationId xmlns:a16="http://schemas.microsoft.com/office/drawing/2014/main" id="{E9796E99-6368-4566-880F-9C09D4CC26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4" y="4215"/>
              <a:ext cx="737" cy="794"/>
            </a:xfrm>
            <a:custGeom>
              <a:avLst/>
              <a:gdLst>
                <a:gd name="T0" fmla="*/ 113 w 737"/>
                <a:gd name="T1" fmla="*/ 794 h 794"/>
                <a:gd name="T2" fmla="*/ 113 w 737"/>
                <a:gd name="T3" fmla="*/ 623 h 794"/>
                <a:gd name="T4" fmla="*/ 57 w 737"/>
                <a:gd name="T5" fmla="*/ 623 h 794"/>
                <a:gd name="T6" fmla="*/ 57 w 737"/>
                <a:gd name="T7" fmla="*/ 453 h 794"/>
                <a:gd name="T8" fmla="*/ 0 w 737"/>
                <a:gd name="T9" fmla="*/ 453 h 794"/>
                <a:gd name="T10" fmla="*/ 0 w 737"/>
                <a:gd name="T11" fmla="*/ 397 h 794"/>
                <a:gd name="T12" fmla="*/ 57 w 737"/>
                <a:gd name="T13" fmla="*/ 397 h 794"/>
                <a:gd name="T14" fmla="*/ 57 w 737"/>
                <a:gd name="T15" fmla="*/ 283 h 794"/>
                <a:gd name="T16" fmla="*/ 170 w 737"/>
                <a:gd name="T17" fmla="*/ 283 h 794"/>
                <a:gd name="T18" fmla="*/ 170 w 737"/>
                <a:gd name="T19" fmla="*/ 227 h 794"/>
                <a:gd name="T20" fmla="*/ 284 w 737"/>
                <a:gd name="T21" fmla="*/ 227 h 794"/>
                <a:gd name="T22" fmla="*/ 284 w 737"/>
                <a:gd name="T23" fmla="*/ 113 h 794"/>
                <a:gd name="T24" fmla="*/ 340 w 737"/>
                <a:gd name="T25" fmla="*/ 113 h 794"/>
                <a:gd name="T26" fmla="*/ 340 w 737"/>
                <a:gd name="T27" fmla="*/ 56 h 794"/>
                <a:gd name="T28" fmla="*/ 397 w 737"/>
                <a:gd name="T29" fmla="*/ 56 h 794"/>
                <a:gd name="T30" fmla="*/ 397 w 737"/>
                <a:gd name="T31" fmla="*/ 0 h 794"/>
                <a:gd name="T32" fmla="*/ 567 w 737"/>
                <a:gd name="T33" fmla="*/ 0 h 794"/>
                <a:gd name="T34" fmla="*/ 567 w 737"/>
                <a:gd name="T35" fmla="*/ 56 h 794"/>
                <a:gd name="T36" fmla="*/ 624 w 737"/>
                <a:gd name="T37" fmla="*/ 56 h 794"/>
                <a:gd name="T38" fmla="*/ 624 w 737"/>
                <a:gd name="T39" fmla="*/ 397 h 794"/>
                <a:gd name="T40" fmla="*/ 680 w 737"/>
                <a:gd name="T41" fmla="*/ 397 h 794"/>
                <a:gd name="T42" fmla="*/ 680 w 737"/>
                <a:gd name="T43" fmla="*/ 453 h 794"/>
                <a:gd name="T44" fmla="*/ 624 w 737"/>
                <a:gd name="T45" fmla="*/ 453 h 794"/>
                <a:gd name="T46" fmla="*/ 624 w 737"/>
                <a:gd name="T47" fmla="*/ 510 h 794"/>
                <a:gd name="T48" fmla="*/ 737 w 737"/>
                <a:gd name="T49" fmla="*/ 510 h 794"/>
                <a:gd name="T50" fmla="*/ 737 w 737"/>
                <a:gd name="T51" fmla="*/ 737 h 794"/>
                <a:gd name="T52" fmla="*/ 397 w 737"/>
                <a:gd name="T53" fmla="*/ 737 h 794"/>
                <a:gd name="T54" fmla="*/ 397 w 737"/>
                <a:gd name="T55" fmla="*/ 794 h 794"/>
                <a:gd name="T56" fmla="*/ 227 w 737"/>
                <a:gd name="T57" fmla="*/ 794 h 794"/>
                <a:gd name="T58" fmla="*/ 227 w 737"/>
                <a:gd name="T59" fmla="*/ 737 h 794"/>
                <a:gd name="T60" fmla="*/ 170 w 737"/>
                <a:gd name="T61" fmla="*/ 737 h 794"/>
                <a:gd name="T62" fmla="*/ 170 w 737"/>
                <a:gd name="T63" fmla="*/ 794 h 794"/>
                <a:gd name="T64" fmla="*/ 113 w 737"/>
                <a:gd name="T65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37" h="794">
                  <a:moveTo>
                    <a:pt x="113" y="794"/>
                  </a:moveTo>
                  <a:lnTo>
                    <a:pt x="113" y="623"/>
                  </a:lnTo>
                  <a:lnTo>
                    <a:pt x="57" y="623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284" y="227"/>
                  </a:lnTo>
                  <a:lnTo>
                    <a:pt x="284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567" y="0"/>
                  </a:lnTo>
                  <a:lnTo>
                    <a:pt x="567" y="56"/>
                  </a:lnTo>
                  <a:lnTo>
                    <a:pt x="624" y="56"/>
                  </a:lnTo>
                  <a:lnTo>
                    <a:pt x="624" y="397"/>
                  </a:lnTo>
                  <a:lnTo>
                    <a:pt x="680" y="397"/>
                  </a:lnTo>
                  <a:lnTo>
                    <a:pt x="680" y="453"/>
                  </a:lnTo>
                  <a:lnTo>
                    <a:pt x="624" y="453"/>
                  </a:lnTo>
                  <a:lnTo>
                    <a:pt x="624" y="510"/>
                  </a:lnTo>
                  <a:lnTo>
                    <a:pt x="737" y="510"/>
                  </a:lnTo>
                  <a:lnTo>
                    <a:pt x="737" y="737"/>
                  </a:lnTo>
                  <a:lnTo>
                    <a:pt x="397" y="737"/>
                  </a:lnTo>
                  <a:lnTo>
                    <a:pt x="397" y="794"/>
                  </a:lnTo>
                  <a:lnTo>
                    <a:pt x="227" y="794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113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34" name="Freeform 1098">
              <a:extLst>
                <a:ext uri="{FF2B5EF4-FFF2-40B4-BE49-F238E27FC236}">
                  <a16:creationId xmlns:a16="http://schemas.microsoft.com/office/drawing/2014/main" id="{1621D8BA-8C5F-42E1-9122-304E53B673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4" y="3421"/>
              <a:ext cx="907" cy="1588"/>
            </a:xfrm>
            <a:custGeom>
              <a:avLst/>
              <a:gdLst>
                <a:gd name="T0" fmla="*/ 283 w 907"/>
                <a:gd name="T1" fmla="*/ 1531 h 1588"/>
                <a:gd name="T2" fmla="*/ 227 w 907"/>
                <a:gd name="T3" fmla="*/ 1531 h 1588"/>
                <a:gd name="T4" fmla="*/ 227 w 907"/>
                <a:gd name="T5" fmla="*/ 1588 h 1588"/>
                <a:gd name="T6" fmla="*/ 113 w 907"/>
                <a:gd name="T7" fmla="*/ 1588 h 1588"/>
                <a:gd name="T8" fmla="*/ 113 w 907"/>
                <a:gd name="T9" fmla="*/ 1474 h 1588"/>
                <a:gd name="T10" fmla="*/ 57 w 907"/>
                <a:gd name="T11" fmla="*/ 1474 h 1588"/>
                <a:gd name="T12" fmla="*/ 57 w 907"/>
                <a:gd name="T13" fmla="*/ 1417 h 1588"/>
                <a:gd name="T14" fmla="*/ 0 w 907"/>
                <a:gd name="T15" fmla="*/ 1417 h 1588"/>
                <a:gd name="T16" fmla="*/ 0 w 907"/>
                <a:gd name="T17" fmla="*/ 1304 h 1588"/>
                <a:gd name="T18" fmla="*/ 57 w 907"/>
                <a:gd name="T19" fmla="*/ 1304 h 1588"/>
                <a:gd name="T20" fmla="*/ 57 w 907"/>
                <a:gd name="T21" fmla="*/ 1134 h 1588"/>
                <a:gd name="T22" fmla="*/ 113 w 907"/>
                <a:gd name="T23" fmla="*/ 1134 h 1588"/>
                <a:gd name="T24" fmla="*/ 113 w 907"/>
                <a:gd name="T25" fmla="*/ 510 h 1588"/>
                <a:gd name="T26" fmla="*/ 227 w 907"/>
                <a:gd name="T27" fmla="*/ 510 h 1588"/>
                <a:gd name="T28" fmla="*/ 227 w 907"/>
                <a:gd name="T29" fmla="*/ 397 h 1588"/>
                <a:gd name="T30" fmla="*/ 283 w 907"/>
                <a:gd name="T31" fmla="*/ 397 h 1588"/>
                <a:gd name="T32" fmla="*/ 283 w 907"/>
                <a:gd name="T33" fmla="*/ 340 h 1588"/>
                <a:gd name="T34" fmla="*/ 340 w 907"/>
                <a:gd name="T35" fmla="*/ 340 h 1588"/>
                <a:gd name="T36" fmla="*/ 340 w 907"/>
                <a:gd name="T37" fmla="*/ 227 h 1588"/>
                <a:gd name="T38" fmla="*/ 283 w 907"/>
                <a:gd name="T39" fmla="*/ 227 h 1588"/>
                <a:gd name="T40" fmla="*/ 283 w 907"/>
                <a:gd name="T41" fmla="*/ 170 h 1588"/>
                <a:gd name="T42" fmla="*/ 283 w 907"/>
                <a:gd name="T43" fmla="*/ 113 h 1588"/>
                <a:gd name="T44" fmla="*/ 340 w 907"/>
                <a:gd name="T45" fmla="*/ 113 h 1588"/>
                <a:gd name="T46" fmla="*/ 340 w 907"/>
                <a:gd name="T47" fmla="*/ 57 h 1588"/>
                <a:gd name="T48" fmla="*/ 510 w 907"/>
                <a:gd name="T49" fmla="*/ 57 h 1588"/>
                <a:gd name="T50" fmla="*/ 510 w 907"/>
                <a:gd name="T51" fmla="*/ 0 h 1588"/>
                <a:gd name="T52" fmla="*/ 737 w 907"/>
                <a:gd name="T53" fmla="*/ 0 h 1588"/>
                <a:gd name="T54" fmla="*/ 737 w 907"/>
                <a:gd name="T55" fmla="*/ 113 h 1588"/>
                <a:gd name="T56" fmla="*/ 850 w 907"/>
                <a:gd name="T57" fmla="*/ 113 h 1588"/>
                <a:gd name="T58" fmla="*/ 850 w 907"/>
                <a:gd name="T59" fmla="*/ 227 h 1588"/>
                <a:gd name="T60" fmla="*/ 794 w 907"/>
                <a:gd name="T61" fmla="*/ 227 h 1588"/>
                <a:gd name="T62" fmla="*/ 794 w 907"/>
                <a:gd name="T63" fmla="*/ 283 h 1588"/>
                <a:gd name="T64" fmla="*/ 737 w 907"/>
                <a:gd name="T65" fmla="*/ 283 h 1588"/>
                <a:gd name="T66" fmla="*/ 737 w 907"/>
                <a:gd name="T67" fmla="*/ 397 h 1588"/>
                <a:gd name="T68" fmla="*/ 907 w 907"/>
                <a:gd name="T69" fmla="*/ 397 h 1588"/>
                <a:gd name="T70" fmla="*/ 907 w 907"/>
                <a:gd name="T71" fmla="*/ 454 h 1588"/>
                <a:gd name="T72" fmla="*/ 850 w 907"/>
                <a:gd name="T73" fmla="*/ 454 h 1588"/>
                <a:gd name="T74" fmla="*/ 850 w 907"/>
                <a:gd name="T75" fmla="*/ 510 h 1588"/>
                <a:gd name="T76" fmla="*/ 737 w 907"/>
                <a:gd name="T77" fmla="*/ 510 h 1588"/>
                <a:gd name="T78" fmla="*/ 737 w 907"/>
                <a:gd name="T79" fmla="*/ 567 h 1588"/>
                <a:gd name="T80" fmla="*/ 680 w 907"/>
                <a:gd name="T81" fmla="*/ 567 h 1588"/>
                <a:gd name="T82" fmla="*/ 680 w 907"/>
                <a:gd name="T83" fmla="*/ 624 h 1588"/>
                <a:gd name="T84" fmla="*/ 624 w 907"/>
                <a:gd name="T85" fmla="*/ 624 h 1588"/>
                <a:gd name="T86" fmla="*/ 567 w 907"/>
                <a:gd name="T87" fmla="*/ 624 h 1588"/>
                <a:gd name="T88" fmla="*/ 567 w 907"/>
                <a:gd name="T89" fmla="*/ 680 h 1588"/>
                <a:gd name="T90" fmla="*/ 510 w 907"/>
                <a:gd name="T91" fmla="*/ 680 h 1588"/>
                <a:gd name="T92" fmla="*/ 510 w 907"/>
                <a:gd name="T93" fmla="*/ 794 h 1588"/>
                <a:gd name="T94" fmla="*/ 397 w 907"/>
                <a:gd name="T95" fmla="*/ 794 h 1588"/>
                <a:gd name="T96" fmla="*/ 397 w 907"/>
                <a:gd name="T97" fmla="*/ 907 h 1588"/>
                <a:gd name="T98" fmla="*/ 283 w 907"/>
                <a:gd name="T99" fmla="*/ 907 h 1588"/>
                <a:gd name="T100" fmla="*/ 283 w 907"/>
                <a:gd name="T101" fmla="*/ 964 h 1588"/>
                <a:gd name="T102" fmla="*/ 340 w 907"/>
                <a:gd name="T103" fmla="*/ 964 h 1588"/>
                <a:gd name="T104" fmla="*/ 340 w 907"/>
                <a:gd name="T105" fmla="*/ 1077 h 1588"/>
                <a:gd name="T106" fmla="*/ 227 w 907"/>
                <a:gd name="T107" fmla="*/ 1077 h 1588"/>
                <a:gd name="T108" fmla="*/ 227 w 907"/>
                <a:gd name="T109" fmla="*/ 1191 h 1588"/>
                <a:gd name="T110" fmla="*/ 170 w 907"/>
                <a:gd name="T111" fmla="*/ 1191 h 1588"/>
                <a:gd name="T112" fmla="*/ 170 w 907"/>
                <a:gd name="T113" fmla="*/ 1247 h 1588"/>
                <a:gd name="T114" fmla="*/ 227 w 907"/>
                <a:gd name="T115" fmla="*/ 1247 h 1588"/>
                <a:gd name="T116" fmla="*/ 227 w 907"/>
                <a:gd name="T117" fmla="*/ 1417 h 1588"/>
                <a:gd name="T118" fmla="*/ 283 w 907"/>
                <a:gd name="T119" fmla="*/ 1417 h 1588"/>
                <a:gd name="T120" fmla="*/ 283 w 907"/>
                <a:gd name="T121" fmla="*/ 1531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7" h="1588">
                  <a:moveTo>
                    <a:pt x="283" y="1531"/>
                  </a:moveTo>
                  <a:lnTo>
                    <a:pt x="227" y="1531"/>
                  </a:lnTo>
                  <a:lnTo>
                    <a:pt x="227" y="1588"/>
                  </a:lnTo>
                  <a:lnTo>
                    <a:pt x="113" y="1588"/>
                  </a:lnTo>
                  <a:lnTo>
                    <a:pt x="113" y="1474"/>
                  </a:lnTo>
                  <a:lnTo>
                    <a:pt x="57" y="1474"/>
                  </a:lnTo>
                  <a:lnTo>
                    <a:pt x="57" y="1417"/>
                  </a:lnTo>
                  <a:lnTo>
                    <a:pt x="0" y="1417"/>
                  </a:lnTo>
                  <a:lnTo>
                    <a:pt x="0" y="1304"/>
                  </a:lnTo>
                  <a:lnTo>
                    <a:pt x="57" y="1304"/>
                  </a:lnTo>
                  <a:lnTo>
                    <a:pt x="57" y="1134"/>
                  </a:lnTo>
                  <a:lnTo>
                    <a:pt x="113" y="1134"/>
                  </a:lnTo>
                  <a:lnTo>
                    <a:pt x="113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283" y="227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737" y="0"/>
                  </a:lnTo>
                  <a:lnTo>
                    <a:pt x="737" y="113"/>
                  </a:lnTo>
                  <a:lnTo>
                    <a:pt x="850" y="113"/>
                  </a:lnTo>
                  <a:lnTo>
                    <a:pt x="850" y="227"/>
                  </a:lnTo>
                  <a:lnTo>
                    <a:pt x="794" y="227"/>
                  </a:lnTo>
                  <a:lnTo>
                    <a:pt x="794" y="283"/>
                  </a:lnTo>
                  <a:lnTo>
                    <a:pt x="737" y="283"/>
                  </a:lnTo>
                  <a:lnTo>
                    <a:pt x="737" y="397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850" y="454"/>
                  </a:lnTo>
                  <a:lnTo>
                    <a:pt x="850" y="510"/>
                  </a:lnTo>
                  <a:lnTo>
                    <a:pt x="737" y="510"/>
                  </a:lnTo>
                  <a:lnTo>
                    <a:pt x="737" y="567"/>
                  </a:lnTo>
                  <a:lnTo>
                    <a:pt x="680" y="567"/>
                  </a:lnTo>
                  <a:lnTo>
                    <a:pt x="680" y="624"/>
                  </a:lnTo>
                  <a:lnTo>
                    <a:pt x="624" y="624"/>
                  </a:lnTo>
                  <a:lnTo>
                    <a:pt x="567" y="624"/>
                  </a:lnTo>
                  <a:lnTo>
                    <a:pt x="567" y="680"/>
                  </a:lnTo>
                  <a:lnTo>
                    <a:pt x="510" y="680"/>
                  </a:lnTo>
                  <a:lnTo>
                    <a:pt x="510" y="794"/>
                  </a:lnTo>
                  <a:lnTo>
                    <a:pt x="397" y="794"/>
                  </a:lnTo>
                  <a:lnTo>
                    <a:pt x="397" y="907"/>
                  </a:lnTo>
                  <a:lnTo>
                    <a:pt x="283" y="907"/>
                  </a:lnTo>
                  <a:lnTo>
                    <a:pt x="283" y="964"/>
                  </a:lnTo>
                  <a:lnTo>
                    <a:pt x="340" y="964"/>
                  </a:lnTo>
                  <a:lnTo>
                    <a:pt x="340" y="1077"/>
                  </a:lnTo>
                  <a:lnTo>
                    <a:pt x="227" y="1077"/>
                  </a:lnTo>
                  <a:lnTo>
                    <a:pt x="227" y="1191"/>
                  </a:lnTo>
                  <a:lnTo>
                    <a:pt x="170" y="1191"/>
                  </a:lnTo>
                  <a:lnTo>
                    <a:pt x="170" y="1247"/>
                  </a:lnTo>
                  <a:lnTo>
                    <a:pt x="227" y="1247"/>
                  </a:lnTo>
                  <a:lnTo>
                    <a:pt x="227" y="1417"/>
                  </a:lnTo>
                  <a:lnTo>
                    <a:pt x="283" y="1417"/>
                  </a:lnTo>
                  <a:lnTo>
                    <a:pt x="283" y="153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35" name="Freeform 1099">
              <a:extLst>
                <a:ext uri="{FF2B5EF4-FFF2-40B4-BE49-F238E27FC236}">
                  <a16:creationId xmlns:a16="http://schemas.microsoft.com/office/drawing/2014/main" id="{63ECE440-C12F-42BD-B141-DB0E740EA9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8" y="2457"/>
              <a:ext cx="623" cy="1134"/>
            </a:xfrm>
            <a:custGeom>
              <a:avLst/>
              <a:gdLst>
                <a:gd name="T0" fmla="*/ 340 w 623"/>
                <a:gd name="T1" fmla="*/ 0 h 1134"/>
                <a:gd name="T2" fmla="*/ 340 w 623"/>
                <a:gd name="T3" fmla="*/ 57 h 1134"/>
                <a:gd name="T4" fmla="*/ 170 w 623"/>
                <a:gd name="T5" fmla="*/ 57 h 1134"/>
                <a:gd name="T6" fmla="*/ 170 w 623"/>
                <a:gd name="T7" fmla="*/ 397 h 1134"/>
                <a:gd name="T8" fmla="*/ 113 w 623"/>
                <a:gd name="T9" fmla="*/ 397 h 1134"/>
                <a:gd name="T10" fmla="*/ 113 w 623"/>
                <a:gd name="T11" fmla="*/ 680 h 1134"/>
                <a:gd name="T12" fmla="*/ 56 w 623"/>
                <a:gd name="T13" fmla="*/ 680 h 1134"/>
                <a:gd name="T14" fmla="*/ 56 w 623"/>
                <a:gd name="T15" fmla="*/ 794 h 1134"/>
                <a:gd name="T16" fmla="*/ 0 w 623"/>
                <a:gd name="T17" fmla="*/ 794 h 1134"/>
                <a:gd name="T18" fmla="*/ 0 w 623"/>
                <a:gd name="T19" fmla="*/ 964 h 1134"/>
                <a:gd name="T20" fmla="*/ 113 w 623"/>
                <a:gd name="T21" fmla="*/ 964 h 1134"/>
                <a:gd name="T22" fmla="*/ 113 w 623"/>
                <a:gd name="T23" fmla="*/ 1077 h 1134"/>
                <a:gd name="T24" fmla="*/ 226 w 623"/>
                <a:gd name="T25" fmla="*/ 1077 h 1134"/>
                <a:gd name="T26" fmla="*/ 226 w 623"/>
                <a:gd name="T27" fmla="*/ 1134 h 1134"/>
                <a:gd name="T28" fmla="*/ 283 w 623"/>
                <a:gd name="T29" fmla="*/ 1134 h 1134"/>
                <a:gd name="T30" fmla="*/ 283 w 623"/>
                <a:gd name="T31" fmla="*/ 1077 h 1134"/>
                <a:gd name="T32" fmla="*/ 397 w 623"/>
                <a:gd name="T33" fmla="*/ 1077 h 1134"/>
                <a:gd name="T34" fmla="*/ 397 w 623"/>
                <a:gd name="T35" fmla="*/ 964 h 1134"/>
                <a:gd name="T36" fmla="*/ 453 w 623"/>
                <a:gd name="T37" fmla="*/ 964 h 1134"/>
                <a:gd name="T38" fmla="*/ 453 w 623"/>
                <a:gd name="T39" fmla="*/ 1077 h 1134"/>
                <a:gd name="T40" fmla="*/ 510 w 623"/>
                <a:gd name="T41" fmla="*/ 1077 h 1134"/>
                <a:gd name="T42" fmla="*/ 510 w 623"/>
                <a:gd name="T43" fmla="*/ 1021 h 1134"/>
                <a:gd name="T44" fmla="*/ 567 w 623"/>
                <a:gd name="T45" fmla="*/ 1021 h 1134"/>
                <a:gd name="T46" fmla="*/ 567 w 623"/>
                <a:gd name="T47" fmla="*/ 964 h 1134"/>
                <a:gd name="T48" fmla="*/ 623 w 623"/>
                <a:gd name="T49" fmla="*/ 964 h 1134"/>
                <a:gd name="T50" fmla="*/ 623 w 623"/>
                <a:gd name="T51" fmla="*/ 907 h 1134"/>
                <a:gd name="T52" fmla="*/ 567 w 623"/>
                <a:gd name="T53" fmla="*/ 907 h 1134"/>
                <a:gd name="T54" fmla="*/ 567 w 623"/>
                <a:gd name="T55" fmla="*/ 851 h 1134"/>
                <a:gd name="T56" fmla="*/ 510 w 623"/>
                <a:gd name="T57" fmla="*/ 851 h 1134"/>
                <a:gd name="T58" fmla="*/ 510 w 623"/>
                <a:gd name="T59" fmla="*/ 737 h 1134"/>
                <a:gd name="T60" fmla="*/ 453 w 623"/>
                <a:gd name="T61" fmla="*/ 737 h 1134"/>
                <a:gd name="T62" fmla="*/ 453 w 623"/>
                <a:gd name="T63" fmla="*/ 624 h 1134"/>
                <a:gd name="T64" fmla="*/ 510 w 623"/>
                <a:gd name="T65" fmla="*/ 624 h 1134"/>
                <a:gd name="T66" fmla="*/ 510 w 623"/>
                <a:gd name="T67" fmla="*/ 567 h 1134"/>
                <a:gd name="T68" fmla="*/ 567 w 623"/>
                <a:gd name="T69" fmla="*/ 567 h 1134"/>
                <a:gd name="T70" fmla="*/ 567 w 623"/>
                <a:gd name="T71" fmla="*/ 454 h 1134"/>
                <a:gd name="T72" fmla="*/ 510 w 623"/>
                <a:gd name="T73" fmla="*/ 454 h 1134"/>
                <a:gd name="T74" fmla="*/ 510 w 623"/>
                <a:gd name="T75" fmla="*/ 340 h 1134"/>
                <a:gd name="T76" fmla="*/ 397 w 623"/>
                <a:gd name="T77" fmla="*/ 340 h 1134"/>
                <a:gd name="T78" fmla="*/ 397 w 623"/>
                <a:gd name="T79" fmla="*/ 227 h 1134"/>
                <a:gd name="T80" fmla="*/ 453 w 623"/>
                <a:gd name="T81" fmla="*/ 227 h 1134"/>
                <a:gd name="T82" fmla="*/ 453 w 623"/>
                <a:gd name="T83" fmla="*/ 57 h 1134"/>
                <a:gd name="T84" fmla="*/ 397 w 623"/>
                <a:gd name="T85" fmla="*/ 57 h 1134"/>
                <a:gd name="T86" fmla="*/ 397 w 623"/>
                <a:gd name="T87" fmla="*/ 0 h 1134"/>
                <a:gd name="T88" fmla="*/ 340 w 623"/>
                <a:gd name="T89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23" h="1134">
                  <a:moveTo>
                    <a:pt x="340" y="0"/>
                  </a:moveTo>
                  <a:lnTo>
                    <a:pt x="340" y="57"/>
                  </a:lnTo>
                  <a:lnTo>
                    <a:pt x="170" y="57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680"/>
                  </a:lnTo>
                  <a:lnTo>
                    <a:pt x="56" y="680"/>
                  </a:lnTo>
                  <a:lnTo>
                    <a:pt x="56" y="794"/>
                  </a:lnTo>
                  <a:lnTo>
                    <a:pt x="0" y="794"/>
                  </a:lnTo>
                  <a:lnTo>
                    <a:pt x="0" y="964"/>
                  </a:lnTo>
                  <a:lnTo>
                    <a:pt x="113" y="964"/>
                  </a:lnTo>
                  <a:lnTo>
                    <a:pt x="113" y="1077"/>
                  </a:lnTo>
                  <a:lnTo>
                    <a:pt x="226" y="1077"/>
                  </a:lnTo>
                  <a:lnTo>
                    <a:pt x="226" y="1134"/>
                  </a:lnTo>
                  <a:lnTo>
                    <a:pt x="283" y="1134"/>
                  </a:lnTo>
                  <a:lnTo>
                    <a:pt x="283" y="1077"/>
                  </a:lnTo>
                  <a:lnTo>
                    <a:pt x="397" y="1077"/>
                  </a:lnTo>
                  <a:lnTo>
                    <a:pt x="397" y="964"/>
                  </a:lnTo>
                  <a:lnTo>
                    <a:pt x="453" y="964"/>
                  </a:lnTo>
                  <a:lnTo>
                    <a:pt x="453" y="1077"/>
                  </a:lnTo>
                  <a:lnTo>
                    <a:pt x="510" y="1077"/>
                  </a:lnTo>
                  <a:lnTo>
                    <a:pt x="510" y="1021"/>
                  </a:lnTo>
                  <a:lnTo>
                    <a:pt x="567" y="1021"/>
                  </a:lnTo>
                  <a:lnTo>
                    <a:pt x="567" y="964"/>
                  </a:lnTo>
                  <a:lnTo>
                    <a:pt x="623" y="964"/>
                  </a:lnTo>
                  <a:lnTo>
                    <a:pt x="623" y="907"/>
                  </a:lnTo>
                  <a:lnTo>
                    <a:pt x="567" y="907"/>
                  </a:lnTo>
                  <a:lnTo>
                    <a:pt x="567" y="851"/>
                  </a:lnTo>
                  <a:lnTo>
                    <a:pt x="510" y="851"/>
                  </a:lnTo>
                  <a:lnTo>
                    <a:pt x="510" y="737"/>
                  </a:lnTo>
                  <a:lnTo>
                    <a:pt x="453" y="737"/>
                  </a:lnTo>
                  <a:lnTo>
                    <a:pt x="453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510" y="454"/>
                  </a:lnTo>
                  <a:lnTo>
                    <a:pt x="510" y="340"/>
                  </a:lnTo>
                  <a:lnTo>
                    <a:pt x="397" y="340"/>
                  </a:lnTo>
                  <a:lnTo>
                    <a:pt x="397" y="227"/>
                  </a:lnTo>
                  <a:lnTo>
                    <a:pt x="453" y="227"/>
                  </a:lnTo>
                  <a:lnTo>
                    <a:pt x="453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36" name="Freeform 1100">
              <a:extLst>
                <a:ext uri="{FF2B5EF4-FFF2-40B4-BE49-F238E27FC236}">
                  <a16:creationId xmlns:a16="http://schemas.microsoft.com/office/drawing/2014/main" id="{BDB87DA1-FF07-4656-9526-D1A02364E4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7" y="3591"/>
              <a:ext cx="1475" cy="1247"/>
            </a:xfrm>
            <a:custGeom>
              <a:avLst/>
              <a:gdLst>
                <a:gd name="T0" fmla="*/ 851 w 1475"/>
                <a:gd name="T1" fmla="*/ 1191 h 1247"/>
                <a:gd name="T2" fmla="*/ 794 w 1475"/>
                <a:gd name="T3" fmla="*/ 1247 h 1247"/>
                <a:gd name="T4" fmla="*/ 681 w 1475"/>
                <a:gd name="T5" fmla="*/ 1191 h 1247"/>
                <a:gd name="T6" fmla="*/ 624 w 1475"/>
                <a:gd name="T7" fmla="*/ 1247 h 1247"/>
                <a:gd name="T8" fmla="*/ 511 w 1475"/>
                <a:gd name="T9" fmla="*/ 1134 h 1247"/>
                <a:gd name="T10" fmla="*/ 567 w 1475"/>
                <a:gd name="T11" fmla="*/ 1077 h 1247"/>
                <a:gd name="T12" fmla="*/ 511 w 1475"/>
                <a:gd name="T13" fmla="*/ 1021 h 1247"/>
                <a:gd name="T14" fmla="*/ 454 w 1475"/>
                <a:gd name="T15" fmla="*/ 680 h 1247"/>
                <a:gd name="T16" fmla="*/ 284 w 1475"/>
                <a:gd name="T17" fmla="*/ 624 h 1247"/>
                <a:gd name="T18" fmla="*/ 227 w 1475"/>
                <a:gd name="T19" fmla="*/ 680 h 1247"/>
                <a:gd name="T20" fmla="*/ 171 w 1475"/>
                <a:gd name="T21" fmla="*/ 737 h 1247"/>
                <a:gd name="T22" fmla="*/ 57 w 1475"/>
                <a:gd name="T23" fmla="*/ 851 h 1247"/>
                <a:gd name="T24" fmla="*/ 0 w 1475"/>
                <a:gd name="T25" fmla="*/ 794 h 1247"/>
                <a:gd name="T26" fmla="*/ 114 w 1475"/>
                <a:gd name="T27" fmla="*/ 737 h 1247"/>
                <a:gd name="T28" fmla="*/ 171 w 1475"/>
                <a:gd name="T29" fmla="*/ 624 h 1247"/>
                <a:gd name="T30" fmla="*/ 227 w 1475"/>
                <a:gd name="T31" fmla="*/ 510 h 1247"/>
                <a:gd name="T32" fmla="*/ 284 w 1475"/>
                <a:gd name="T33" fmla="*/ 454 h 1247"/>
                <a:gd name="T34" fmla="*/ 397 w 1475"/>
                <a:gd name="T35" fmla="*/ 397 h 1247"/>
                <a:gd name="T36" fmla="*/ 454 w 1475"/>
                <a:gd name="T37" fmla="*/ 340 h 1247"/>
                <a:gd name="T38" fmla="*/ 567 w 1475"/>
                <a:gd name="T39" fmla="*/ 284 h 1247"/>
                <a:gd name="T40" fmla="*/ 624 w 1475"/>
                <a:gd name="T41" fmla="*/ 227 h 1247"/>
                <a:gd name="T42" fmla="*/ 454 w 1475"/>
                <a:gd name="T43" fmla="*/ 113 h 1247"/>
                <a:gd name="T44" fmla="*/ 511 w 1475"/>
                <a:gd name="T45" fmla="*/ 57 h 1247"/>
                <a:gd name="T46" fmla="*/ 567 w 1475"/>
                <a:gd name="T47" fmla="*/ 0 h 1247"/>
                <a:gd name="T48" fmla="*/ 681 w 1475"/>
                <a:gd name="T49" fmla="*/ 0 h 1247"/>
                <a:gd name="T50" fmla="*/ 908 w 1475"/>
                <a:gd name="T51" fmla="*/ 57 h 1247"/>
                <a:gd name="T52" fmla="*/ 964 w 1475"/>
                <a:gd name="T53" fmla="*/ 227 h 1247"/>
                <a:gd name="T54" fmla="*/ 1021 w 1475"/>
                <a:gd name="T55" fmla="*/ 284 h 1247"/>
                <a:gd name="T56" fmla="*/ 1134 w 1475"/>
                <a:gd name="T57" fmla="*/ 454 h 1247"/>
                <a:gd name="T58" fmla="*/ 1248 w 1475"/>
                <a:gd name="T59" fmla="*/ 510 h 1247"/>
                <a:gd name="T60" fmla="*/ 1475 w 1475"/>
                <a:gd name="T61" fmla="*/ 851 h 1247"/>
                <a:gd name="T62" fmla="*/ 1305 w 1475"/>
                <a:gd name="T63" fmla="*/ 907 h 1247"/>
                <a:gd name="T64" fmla="*/ 1248 w 1475"/>
                <a:gd name="T65" fmla="*/ 964 h 1247"/>
                <a:gd name="T66" fmla="*/ 1078 w 1475"/>
                <a:gd name="T67" fmla="*/ 1021 h 1247"/>
                <a:gd name="T68" fmla="*/ 1021 w 1475"/>
                <a:gd name="T69" fmla="*/ 1077 h 1247"/>
                <a:gd name="T70" fmla="*/ 1021 w 1475"/>
                <a:gd name="T71" fmla="*/ 1191 h 1247"/>
                <a:gd name="T72" fmla="*/ 908 w 1475"/>
                <a:gd name="T73" fmla="*/ 1191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75" h="1247">
                  <a:moveTo>
                    <a:pt x="908" y="1191"/>
                  </a:moveTo>
                  <a:lnTo>
                    <a:pt x="851" y="1191"/>
                  </a:lnTo>
                  <a:lnTo>
                    <a:pt x="851" y="1247"/>
                  </a:lnTo>
                  <a:lnTo>
                    <a:pt x="794" y="1247"/>
                  </a:lnTo>
                  <a:lnTo>
                    <a:pt x="794" y="1191"/>
                  </a:lnTo>
                  <a:lnTo>
                    <a:pt x="681" y="1191"/>
                  </a:lnTo>
                  <a:lnTo>
                    <a:pt x="681" y="1247"/>
                  </a:lnTo>
                  <a:lnTo>
                    <a:pt x="624" y="1247"/>
                  </a:lnTo>
                  <a:lnTo>
                    <a:pt x="624" y="1134"/>
                  </a:lnTo>
                  <a:lnTo>
                    <a:pt x="511" y="1134"/>
                  </a:lnTo>
                  <a:lnTo>
                    <a:pt x="511" y="1077"/>
                  </a:lnTo>
                  <a:lnTo>
                    <a:pt x="567" y="1077"/>
                  </a:lnTo>
                  <a:lnTo>
                    <a:pt x="567" y="1021"/>
                  </a:lnTo>
                  <a:lnTo>
                    <a:pt x="511" y="1021"/>
                  </a:lnTo>
                  <a:lnTo>
                    <a:pt x="511" y="680"/>
                  </a:lnTo>
                  <a:lnTo>
                    <a:pt x="454" y="680"/>
                  </a:lnTo>
                  <a:lnTo>
                    <a:pt x="454" y="624"/>
                  </a:lnTo>
                  <a:lnTo>
                    <a:pt x="284" y="624"/>
                  </a:lnTo>
                  <a:lnTo>
                    <a:pt x="284" y="680"/>
                  </a:lnTo>
                  <a:lnTo>
                    <a:pt x="227" y="680"/>
                  </a:lnTo>
                  <a:lnTo>
                    <a:pt x="227" y="737"/>
                  </a:lnTo>
                  <a:lnTo>
                    <a:pt x="171" y="737"/>
                  </a:lnTo>
                  <a:lnTo>
                    <a:pt x="171" y="851"/>
                  </a:lnTo>
                  <a:lnTo>
                    <a:pt x="57" y="851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737"/>
                  </a:lnTo>
                  <a:lnTo>
                    <a:pt x="114" y="737"/>
                  </a:lnTo>
                  <a:lnTo>
                    <a:pt x="114" y="624"/>
                  </a:lnTo>
                  <a:lnTo>
                    <a:pt x="171" y="624"/>
                  </a:lnTo>
                  <a:lnTo>
                    <a:pt x="227" y="624"/>
                  </a:lnTo>
                  <a:lnTo>
                    <a:pt x="227" y="510"/>
                  </a:lnTo>
                  <a:lnTo>
                    <a:pt x="284" y="510"/>
                  </a:lnTo>
                  <a:lnTo>
                    <a:pt x="284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511" y="113"/>
                  </a:lnTo>
                  <a:lnTo>
                    <a:pt x="511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624" y="0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908" y="57"/>
                  </a:lnTo>
                  <a:lnTo>
                    <a:pt x="908" y="227"/>
                  </a:lnTo>
                  <a:lnTo>
                    <a:pt x="964" y="227"/>
                  </a:lnTo>
                  <a:lnTo>
                    <a:pt x="964" y="284"/>
                  </a:lnTo>
                  <a:lnTo>
                    <a:pt x="1021" y="284"/>
                  </a:lnTo>
                  <a:lnTo>
                    <a:pt x="1021" y="454"/>
                  </a:lnTo>
                  <a:lnTo>
                    <a:pt x="1134" y="454"/>
                  </a:lnTo>
                  <a:lnTo>
                    <a:pt x="1134" y="510"/>
                  </a:lnTo>
                  <a:lnTo>
                    <a:pt x="1248" y="510"/>
                  </a:lnTo>
                  <a:lnTo>
                    <a:pt x="1248" y="851"/>
                  </a:lnTo>
                  <a:lnTo>
                    <a:pt x="1475" y="851"/>
                  </a:lnTo>
                  <a:lnTo>
                    <a:pt x="1475" y="907"/>
                  </a:lnTo>
                  <a:lnTo>
                    <a:pt x="1305" y="907"/>
                  </a:lnTo>
                  <a:lnTo>
                    <a:pt x="1305" y="964"/>
                  </a:lnTo>
                  <a:lnTo>
                    <a:pt x="1248" y="964"/>
                  </a:lnTo>
                  <a:lnTo>
                    <a:pt x="1248" y="1021"/>
                  </a:lnTo>
                  <a:lnTo>
                    <a:pt x="1078" y="1021"/>
                  </a:lnTo>
                  <a:lnTo>
                    <a:pt x="1078" y="1077"/>
                  </a:lnTo>
                  <a:lnTo>
                    <a:pt x="1021" y="1077"/>
                  </a:lnTo>
                  <a:lnTo>
                    <a:pt x="1021" y="1134"/>
                  </a:lnTo>
                  <a:lnTo>
                    <a:pt x="1021" y="1191"/>
                  </a:lnTo>
                  <a:lnTo>
                    <a:pt x="964" y="1191"/>
                  </a:lnTo>
                  <a:lnTo>
                    <a:pt x="908" y="119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37" name="Freeform 1101">
              <a:extLst>
                <a:ext uri="{FF2B5EF4-FFF2-40B4-BE49-F238E27FC236}">
                  <a16:creationId xmlns:a16="http://schemas.microsoft.com/office/drawing/2014/main" id="{A98692C2-1505-450C-B7A3-C78113A90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8" y="1436"/>
              <a:ext cx="453" cy="624"/>
            </a:xfrm>
            <a:custGeom>
              <a:avLst/>
              <a:gdLst>
                <a:gd name="T0" fmla="*/ 340 w 453"/>
                <a:gd name="T1" fmla="*/ 0 h 624"/>
                <a:gd name="T2" fmla="*/ 340 w 453"/>
                <a:gd name="T3" fmla="*/ 114 h 624"/>
                <a:gd name="T4" fmla="*/ 397 w 453"/>
                <a:gd name="T5" fmla="*/ 114 h 624"/>
                <a:gd name="T6" fmla="*/ 397 w 453"/>
                <a:gd name="T7" fmla="*/ 341 h 624"/>
                <a:gd name="T8" fmla="*/ 340 w 453"/>
                <a:gd name="T9" fmla="*/ 341 h 624"/>
                <a:gd name="T10" fmla="*/ 340 w 453"/>
                <a:gd name="T11" fmla="*/ 397 h 624"/>
                <a:gd name="T12" fmla="*/ 397 w 453"/>
                <a:gd name="T13" fmla="*/ 397 h 624"/>
                <a:gd name="T14" fmla="*/ 397 w 453"/>
                <a:gd name="T15" fmla="*/ 454 h 624"/>
                <a:gd name="T16" fmla="*/ 453 w 453"/>
                <a:gd name="T17" fmla="*/ 454 h 624"/>
                <a:gd name="T18" fmla="*/ 453 w 453"/>
                <a:gd name="T19" fmla="*/ 511 h 624"/>
                <a:gd name="T20" fmla="*/ 340 w 453"/>
                <a:gd name="T21" fmla="*/ 511 h 624"/>
                <a:gd name="T22" fmla="*/ 340 w 453"/>
                <a:gd name="T23" fmla="*/ 624 h 624"/>
                <a:gd name="T24" fmla="*/ 113 w 453"/>
                <a:gd name="T25" fmla="*/ 624 h 624"/>
                <a:gd name="T26" fmla="*/ 113 w 453"/>
                <a:gd name="T27" fmla="*/ 567 h 624"/>
                <a:gd name="T28" fmla="*/ 0 w 453"/>
                <a:gd name="T29" fmla="*/ 567 h 624"/>
                <a:gd name="T30" fmla="*/ 0 w 453"/>
                <a:gd name="T31" fmla="*/ 454 h 624"/>
                <a:gd name="T32" fmla="*/ 226 w 453"/>
                <a:gd name="T33" fmla="*/ 454 h 624"/>
                <a:gd name="T34" fmla="*/ 226 w 453"/>
                <a:gd name="T35" fmla="*/ 57 h 624"/>
                <a:gd name="T36" fmla="*/ 283 w 453"/>
                <a:gd name="T37" fmla="*/ 57 h 624"/>
                <a:gd name="T38" fmla="*/ 283 w 453"/>
                <a:gd name="T39" fmla="*/ 0 h 624"/>
                <a:gd name="T40" fmla="*/ 340 w 453"/>
                <a:gd name="T41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3" h="624">
                  <a:moveTo>
                    <a:pt x="340" y="0"/>
                  </a:moveTo>
                  <a:lnTo>
                    <a:pt x="340" y="114"/>
                  </a:lnTo>
                  <a:lnTo>
                    <a:pt x="397" y="114"/>
                  </a:lnTo>
                  <a:lnTo>
                    <a:pt x="397" y="341"/>
                  </a:lnTo>
                  <a:lnTo>
                    <a:pt x="340" y="341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454"/>
                  </a:lnTo>
                  <a:lnTo>
                    <a:pt x="453" y="454"/>
                  </a:lnTo>
                  <a:lnTo>
                    <a:pt x="453" y="511"/>
                  </a:lnTo>
                  <a:lnTo>
                    <a:pt x="340" y="511"/>
                  </a:lnTo>
                  <a:lnTo>
                    <a:pt x="340" y="624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226" y="454"/>
                  </a:lnTo>
                  <a:lnTo>
                    <a:pt x="226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39" name="Freeform 1103">
              <a:extLst>
                <a:ext uri="{FF2B5EF4-FFF2-40B4-BE49-F238E27FC236}">
                  <a16:creationId xmlns:a16="http://schemas.microsoft.com/office/drawing/2014/main" id="{90CCB982-1D46-4DAA-8EB1-F5A6A890E3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1947"/>
              <a:ext cx="510" cy="567"/>
            </a:xfrm>
            <a:custGeom>
              <a:avLst/>
              <a:gdLst>
                <a:gd name="T0" fmla="*/ 283 w 510"/>
                <a:gd name="T1" fmla="*/ 0 h 567"/>
                <a:gd name="T2" fmla="*/ 170 w 510"/>
                <a:gd name="T3" fmla="*/ 0 h 567"/>
                <a:gd name="T4" fmla="*/ 170 w 510"/>
                <a:gd name="T5" fmla="*/ 113 h 567"/>
                <a:gd name="T6" fmla="*/ 0 w 510"/>
                <a:gd name="T7" fmla="*/ 113 h 567"/>
                <a:gd name="T8" fmla="*/ 0 w 510"/>
                <a:gd name="T9" fmla="*/ 170 h 567"/>
                <a:gd name="T10" fmla="*/ 56 w 510"/>
                <a:gd name="T11" fmla="*/ 170 h 567"/>
                <a:gd name="T12" fmla="*/ 56 w 510"/>
                <a:gd name="T13" fmla="*/ 567 h 567"/>
                <a:gd name="T14" fmla="*/ 170 w 510"/>
                <a:gd name="T15" fmla="*/ 567 h 567"/>
                <a:gd name="T16" fmla="*/ 170 w 510"/>
                <a:gd name="T17" fmla="*/ 510 h 567"/>
                <a:gd name="T18" fmla="*/ 227 w 510"/>
                <a:gd name="T19" fmla="*/ 510 h 567"/>
                <a:gd name="T20" fmla="*/ 227 w 510"/>
                <a:gd name="T21" fmla="*/ 453 h 567"/>
                <a:gd name="T22" fmla="*/ 283 w 510"/>
                <a:gd name="T23" fmla="*/ 453 h 567"/>
                <a:gd name="T24" fmla="*/ 283 w 510"/>
                <a:gd name="T25" fmla="*/ 510 h 567"/>
                <a:gd name="T26" fmla="*/ 340 w 510"/>
                <a:gd name="T27" fmla="*/ 510 h 567"/>
                <a:gd name="T28" fmla="*/ 340 w 510"/>
                <a:gd name="T29" fmla="*/ 397 h 567"/>
                <a:gd name="T30" fmla="*/ 397 w 510"/>
                <a:gd name="T31" fmla="*/ 397 h 567"/>
                <a:gd name="T32" fmla="*/ 397 w 510"/>
                <a:gd name="T33" fmla="*/ 283 h 567"/>
                <a:gd name="T34" fmla="*/ 453 w 510"/>
                <a:gd name="T35" fmla="*/ 283 h 567"/>
                <a:gd name="T36" fmla="*/ 453 w 510"/>
                <a:gd name="T37" fmla="*/ 113 h 567"/>
                <a:gd name="T38" fmla="*/ 510 w 510"/>
                <a:gd name="T39" fmla="*/ 113 h 567"/>
                <a:gd name="T40" fmla="*/ 510 w 510"/>
                <a:gd name="T41" fmla="*/ 56 h 567"/>
                <a:gd name="T42" fmla="*/ 340 w 510"/>
                <a:gd name="T43" fmla="*/ 56 h 567"/>
                <a:gd name="T44" fmla="*/ 283 w 510"/>
                <a:gd name="T45" fmla="*/ 56 h 567"/>
                <a:gd name="T46" fmla="*/ 283 w 510"/>
                <a:gd name="T4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10" h="567">
                  <a:moveTo>
                    <a:pt x="283" y="0"/>
                  </a:moveTo>
                  <a:lnTo>
                    <a:pt x="170" y="0"/>
                  </a:lnTo>
                  <a:lnTo>
                    <a:pt x="170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453"/>
                  </a:lnTo>
                  <a:lnTo>
                    <a:pt x="283" y="453"/>
                  </a:lnTo>
                  <a:lnTo>
                    <a:pt x="283" y="510"/>
                  </a:lnTo>
                  <a:lnTo>
                    <a:pt x="340" y="510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283"/>
                  </a:lnTo>
                  <a:lnTo>
                    <a:pt x="453" y="283"/>
                  </a:lnTo>
                  <a:lnTo>
                    <a:pt x="453" y="113"/>
                  </a:lnTo>
                  <a:lnTo>
                    <a:pt x="510" y="113"/>
                  </a:lnTo>
                  <a:lnTo>
                    <a:pt x="510" y="56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40" name="Freeform 1104">
              <a:extLst>
                <a:ext uri="{FF2B5EF4-FFF2-40B4-BE49-F238E27FC236}">
                  <a16:creationId xmlns:a16="http://schemas.microsoft.com/office/drawing/2014/main" id="{53B599F3-9E22-4826-B61F-E2F291800C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1380"/>
              <a:ext cx="340" cy="567"/>
            </a:xfrm>
            <a:custGeom>
              <a:avLst/>
              <a:gdLst>
                <a:gd name="T0" fmla="*/ 170 w 340"/>
                <a:gd name="T1" fmla="*/ 567 h 567"/>
                <a:gd name="T2" fmla="*/ 284 w 340"/>
                <a:gd name="T3" fmla="*/ 567 h 567"/>
                <a:gd name="T4" fmla="*/ 284 w 340"/>
                <a:gd name="T5" fmla="*/ 510 h 567"/>
                <a:gd name="T6" fmla="*/ 340 w 340"/>
                <a:gd name="T7" fmla="*/ 510 h 567"/>
                <a:gd name="T8" fmla="*/ 340 w 340"/>
                <a:gd name="T9" fmla="*/ 283 h 567"/>
                <a:gd name="T10" fmla="*/ 284 w 340"/>
                <a:gd name="T11" fmla="*/ 283 h 567"/>
                <a:gd name="T12" fmla="*/ 284 w 340"/>
                <a:gd name="T13" fmla="*/ 170 h 567"/>
                <a:gd name="T14" fmla="*/ 227 w 340"/>
                <a:gd name="T15" fmla="*/ 170 h 567"/>
                <a:gd name="T16" fmla="*/ 227 w 340"/>
                <a:gd name="T17" fmla="*/ 113 h 567"/>
                <a:gd name="T18" fmla="*/ 170 w 340"/>
                <a:gd name="T19" fmla="*/ 113 h 567"/>
                <a:gd name="T20" fmla="*/ 170 w 340"/>
                <a:gd name="T21" fmla="*/ 56 h 567"/>
                <a:gd name="T22" fmla="*/ 114 w 340"/>
                <a:gd name="T23" fmla="*/ 56 h 567"/>
                <a:gd name="T24" fmla="*/ 114 w 340"/>
                <a:gd name="T25" fmla="*/ 0 h 567"/>
                <a:gd name="T26" fmla="*/ 0 w 340"/>
                <a:gd name="T27" fmla="*/ 0 h 567"/>
                <a:gd name="T28" fmla="*/ 0 w 340"/>
                <a:gd name="T29" fmla="*/ 56 h 567"/>
                <a:gd name="T30" fmla="*/ 57 w 340"/>
                <a:gd name="T31" fmla="*/ 56 h 567"/>
                <a:gd name="T32" fmla="*/ 57 w 340"/>
                <a:gd name="T33" fmla="*/ 170 h 567"/>
                <a:gd name="T34" fmla="*/ 114 w 340"/>
                <a:gd name="T35" fmla="*/ 170 h 567"/>
                <a:gd name="T36" fmla="*/ 114 w 340"/>
                <a:gd name="T37" fmla="*/ 397 h 567"/>
                <a:gd name="T38" fmla="*/ 57 w 340"/>
                <a:gd name="T39" fmla="*/ 397 h 567"/>
                <a:gd name="T40" fmla="*/ 57 w 340"/>
                <a:gd name="T41" fmla="*/ 453 h 567"/>
                <a:gd name="T42" fmla="*/ 114 w 340"/>
                <a:gd name="T43" fmla="*/ 453 h 567"/>
                <a:gd name="T44" fmla="*/ 114 w 340"/>
                <a:gd name="T45" fmla="*/ 510 h 567"/>
                <a:gd name="T46" fmla="*/ 170 w 340"/>
                <a:gd name="T47" fmla="*/ 510 h 567"/>
                <a:gd name="T48" fmla="*/ 170 w 340"/>
                <a:gd name="T4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0" h="567">
                  <a:moveTo>
                    <a:pt x="170" y="567"/>
                  </a:moveTo>
                  <a:lnTo>
                    <a:pt x="284" y="567"/>
                  </a:lnTo>
                  <a:lnTo>
                    <a:pt x="284" y="510"/>
                  </a:lnTo>
                  <a:lnTo>
                    <a:pt x="340" y="510"/>
                  </a:lnTo>
                  <a:lnTo>
                    <a:pt x="340" y="283"/>
                  </a:lnTo>
                  <a:lnTo>
                    <a:pt x="284" y="283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453"/>
                  </a:lnTo>
                  <a:lnTo>
                    <a:pt x="114" y="453"/>
                  </a:lnTo>
                  <a:lnTo>
                    <a:pt x="114" y="510"/>
                  </a:lnTo>
                  <a:lnTo>
                    <a:pt x="170" y="510"/>
                  </a:lnTo>
                  <a:lnTo>
                    <a:pt x="17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41" name="Freeform 1105">
              <a:extLst>
                <a:ext uri="{FF2B5EF4-FFF2-40B4-BE49-F238E27FC236}">
                  <a16:creationId xmlns:a16="http://schemas.microsoft.com/office/drawing/2014/main" id="{21EB08D8-8155-4920-B18F-E0A587754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" y="1493"/>
              <a:ext cx="681" cy="567"/>
            </a:xfrm>
            <a:custGeom>
              <a:avLst/>
              <a:gdLst>
                <a:gd name="T0" fmla="*/ 511 w 681"/>
                <a:gd name="T1" fmla="*/ 567 h 567"/>
                <a:gd name="T2" fmla="*/ 227 w 681"/>
                <a:gd name="T3" fmla="*/ 567 h 567"/>
                <a:gd name="T4" fmla="*/ 227 w 681"/>
                <a:gd name="T5" fmla="*/ 510 h 567"/>
                <a:gd name="T6" fmla="*/ 0 w 681"/>
                <a:gd name="T7" fmla="*/ 510 h 567"/>
                <a:gd name="T8" fmla="*/ 0 w 681"/>
                <a:gd name="T9" fmla="*/ 454 h 567"/>
                <a:gd name="T10" fmla="*/ 114 w 681"/>
                <a:gd name="T11" fmla="*/ 454 h 567"/>
                <a:gd name="T12" fmla="*/ 114 w 681"/>
                <a:gd name="T13" fmla="*/ 397 h 567"/>
                <a:gd name="T14" fmla="*/ 170 w 681"/>
                <a:gd name="T15" fmla="*/ 397 h 567"/>
                <a:gd name="T16" fmla="*/ 170 w 681"/>
                <a:gd name="T17" fmla="*/ 227 h 567"/>
                <a:gd name="T18" fmla="*/ 284 w 681"/>
                <a:gd name="T19" fmla="*/ 227 h 567"/>
                <a:gd name="T20" fmla="*/ 284 w 681"/>
                <a:gd name="T21" fmla="*/ 170 h 567"/>
                <a:gd name="T22" fmla="*/ 397 w 681"/>
                <a:gd name="T23" fmla="*/ 170 h 567"/>
                <a:gd name="T24" fmla="*/ 397 w 681"/>
                <a:gd name="T25" fmla="*/ 57 h 567"/>
                <a:gd name="T26" fmla="*/ 511 w 681"/>
                <a:gd name="T27" fmla="*/ 57 h 567"/>
                <a:gd name="T28" fmla="*/ 511 w 681"/>
                <a:gd name="T29" fmla="*/ 0 h 567"/>
                <a:gd name="T30" fmla="*/ 567 w 681"/>
                <a:gd name="T31" fmla="*/ 0 h 567"/>
                <a:gd name="T32" fmla="*/ 567 w 681"/>
                <a:gd name="T33" fmla="*/ 57 h 567"/>
                <a:gd name="T34" fmla="*/ 681 w 681"/>
                <a:gd name="T35" fmla="*/ 57 h 567"/>
                <a:gd name="T36" fmla="*/ 681 w 681"/>
                <a:gd name="T37" fmla="*/ 227 h 567"/>
                <a:gd name="T38" fmla="*/ 624 w 681"/>
                <a:gd name="T39" fmla="*/ 227 h 567"/>
                <a:gd name="T40" fmla="*/ 624 w 681"/>
                <a:gd name="T41" fmla="*/ 397 h 567"/>
                <a:gd name="T42" fmla="*/ 567 w 681"/>
                <a:gd name="T43" fmla="*/ 397 h 567"/>
                <a:gd name="T44" fmla="*/ 567 w 681"/>
                <a:gd name="T45" fmla="*/ 510 h 567"/>
                <a:gd name="T46" fmla="*/ 511 w 681"/>
                <a:gd name="T47" fmla="*/ 510 h 567"/>
                <a:gd name="T48" fmla="*/ 511 w 681"/>
                <a:gd name="T4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1" h="567">
                  <a:moveTo>
                    <a:pt x="511" y="567"/>
                  </a:moveTo>
                  <a:lnTo>
                    <a:pt x="227" y="567"/>
                  </a:lnTo>
                  <a:lnTo>
                    <a:pt x="227" y="510"/>
                  </a:lnTo>
                  <a:lnTo>
                    <a:pt x="0" y="510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170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397" y="170"/>
                  </a:lnTo>
                  <a:lnTo>
                    <a:pt x="397" y="57"/>
                  </a:lnTo>
                  <a:lnTo>
                    <a:pt x="511" y="57"/>
                  </a:lnTo>
                  <a:lnTo>
                    <a:pt x="511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681" y="57"/>
                  </a:lnTo>
                  <a:lnTo>
                    <a:pt x="681" y="227"/>
                  </a:lnTo>
                  <a:lnTo>
                    <a:pt x="624" y="227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510"/>
                  </a:lnTo>
                  <a:lnTo>
                    <a:pt x="511" y="510"/>
                  </a:lnTo>
                  <a:lnTo>
                    <a:pt x="511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43" name="Freeform 1107">
              <a:extLst>
                <a:ext uri="{FF2B5EF4-FFF2-40B4-BE49-F238E27FC236}">
                  <a16:creationId xmlns:a16="http://schemas.microsoft.com/office/drawing/2014/main" id="{882F41D6-7D43-4D98-A22B-A527A6E578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2344"/>
              <a:ext cx="510" cy="396"/>
            </a:xfrm>
            <a:custGeom>
              <a:avLst/>
              <a:gdLst>
                <a:gd name="T0" fmla="*/ 510 w 510"/>
                <a:gd name="T1" fmla="*/ 283 h 396"/>
                <a:gd name="T2" fmla="*/ 510 w 510"/>
                <a:gd name="T3" fmla="*/ 396 h 396"/>
                <a:gd name="T4" fmla="*/ 340 w 510"/>
                <a:gd name="T5" fmla="*/ 396 h 396"/>
                <a:gd name="T6" fmla="*/ 340 w 510"/>
                <a:gd name="T7" fmla="*/ 340 h 396"/>
                <a:gd name="T8" fmla="*/ 170 w 510"/>
                <a:gd name="T9" fmla="*/ 340 h 396"/>
                <a:gd name="T10" fmla="*/ 170 w 510"/>
                <a:gd name="T11" fmla="*/ 283 h 396"/>
                <a:gd name="T12" fmla="*/ 114 w 510"/>
                <a:gd name="T13" fmla="*/ 283 h 396"/>
                <a:gd name="T14" fmla="*/ 114 w 510"/>
                <a:gd name="T15" fmla="*/ 226 h 396"/>
                <a:gd name="T16" fmla="*/ 57 w 510"/>
                <a:gd name="T17" fmla="*/ 226 h 396"/>
                <a:gd name="T18" fmla="*/ 57 w 510"/>
                <a:gd name="T19" fmla="*/ 170 h 396"/>
                <a:gd name="T20" fmla="*/ 0 w 510"/>
                <a:gd name="T21" fmla="*/ 170 h 396"/>
                <a:gd name="T22" fmla="*/ 0 w 510"/>
                <a:gd name="T23" fmla="*/ 56 h 396"/>
                <a:gd name="T24" fmla="*/ 340 w 510"/>
                <a:gd name="T25" fmla="*/ 56 h 396"/>
                <a:gd name="T26" fmla="*/ 340 w 510"/>
                <a:gd name="T27" fmla="*/ 0 h 396"/>
                <a:gd name="T28" fmla="*/ 397 w 510"/>
                <a:gd name="T29" fmla="*/ 0 h 396"/>
                <a:gd name="T30" fmla="*/ 397 w 510"/>
                <a:gd name="T31" fmla="*/ 56 h 396"/>
                <a:gd name="T32" fmla="*/ 454 w 510"/>
                <a:gd name="T33" fmla="*/ 56 h 396"/>
                <a:gd name="T34" fmla="*/ 454 w 510"/>
                <a:gd name="T35" fmla="*/ 226 h 396"/>
                <a:gd name="T36" fmla="*/ 510 w 510"/>
                <a:gd name="T37" fmla="*/ 226 h 396"/>
                <a:gd name="T38" fmla="*/ 510 w 510"/>
                <a:gd name="T39" fmla="*/ 283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0" h="396">
                  <a:moveTo>
                    <a:pt x="510" y="283"/>
                  </a:moveTo>
                  <a:lnTo>
                    <a:pt x="510" y="396"/>
                  </a:lnTo>
                  <a:lnTo>
                    <a:pt x="340" y="396"/>
                  </a:lnTo>
                  <a:lnTo>
                    <a:pt x="340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114" y="283"/>
                  </a:lnTo>
                  <a:lnTo>
                    <a:pt x="114" y="226"/>
                  </a:lnTo>
                  <a:lnTo>
                    <a:pt x="57" y="226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454" y="56"/>
                  </a:lnTo>
                  <a:lnTo>
                    <a:pt x="454" y="226"/>
                  </a:lnTo>
                  <a:lnTo>
                    <a:pt x="510" y="226"/>
                  </a:lnTo>
                  <a:lnTo>
                    <a:pt x="510" y="28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44" name="Freeform 1108">
              <a:extLst>
                <a:ext uri="{FF2B5EF4-FFF2-40B4-BE49-F238E27FC236}">
                  <a16:creationId xmlns:a16="http://schemas.microsoft.com/office/drawing/2014/main" id="{9EE448AE-053C-4725-ABA1-AE1806EEE4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" y="2060"/>
              <a:ext cx="510" cy="794"/>
            </a:xfrm>
            <a:custGeom>
              <a:avLst/>
              <a:gdLst>
                <a:gd name="T0" fmla="*/ 283 w 510"/>
                <a:gd name="T1" fmla="*/ 0 h 794"/>
                <a:gd name="T2" fmla="*/ 283 w 510"/>
                <a:gd name="T3" fmla="*/ 57 h 794"/>
                <a:gd name="T4" fmla="*/ 340 w 510"/>
                <a:gd name="T5" fmla="*/ 57 h 794"/>
                <a:gd name="T6" fmla="*/ 340 w 510"/>
                <a:gd name="T7" fmla="*/ 113 h 794"/>
                <a:gd name="T8" fmla="*/ 396 w 510"/>
                <a:gd name="T9" fmla="*/ 113 h 794"/>
                <a:gd name="T10" fmla="*/ 396 w 510"/>
                <a:gd name="T11" fmla="*/ 284 h 794"/>
                <a:gd name="T12" fmla="*/ 453 w 510"/>
                <a:gd name="T13" fmla="*/ 284 h 794"/>
                <a:gd name="T14" fmla="*/ 453 w 510"/>
                <a:gd name="T15" fmla="*/ 454 h 794"/>
                <a:gd name="T16" fmla="*/ 510 w 510"/>
                <a:gd name="T17" fmla="*/ 454 h 794"/>
                <a:gd name="T18" fmla="*/ 510 w 510"/>
                <a:gd name="T19" fmla="*/ 510 h 794"/>
                <a:gd name="T20" fmla="*/ 453 w 510"/>
                <a:gd name="T21" fmla="*/ 510 h 794"/>
                <a:gd name="T22" fmla="*/ 453 w 510"/>
                <a:gd name="T23" fmla="*/ 680 h 794"/>
                <a:gd name="T24" fmla="*/ 340 w 510"/>
                <a:gd name="T25" fmla="*/ 680 h 794"/>
                <a:gd name="T26" fmla="*/ 340 w 510"/>
                <a:gd name="T27" fmla="*/ 737 h 794"/>
                <a:gd name="T28" fmla="*/ 226 w 510"/>
                <a:gd name="T29" fmla="*/ 737 h 794"/>
                <a:gd name="T30" fmla="*/ 226 w 510"/>
                <a:gd name="T31" fmla="*/ 794 h 794"/>
                <a:gd name="T32" fmla="*/ 113 w 510"/>
                <a:gd name="T33" fmla="*/ 794 h 794"/>
                <a:gd name="T34" fmla="*/ 113 w 510"/>
                <a:gd name="T35" fmla="*/ 737 h 794"/>
                <a:gd name="T36" fmla="*/ 0 w 510"/>
                <a:gd name="T37" fmla="*/ 737 h 794"/>
                <a:gd name="T38" fmla="*/ 0 w 510"/>
                <a:gd name="T39" fmla="*/ 624 h 794"/>
                <a:gd name="T40" fmla="*/ 56 w 510"/>
                <a:gd name="T41" fmla="*/ 624 h 794"/>
                <a:gd name="T42" fmla="*/ 56 w 510"/>
                <a:gd name="T43" fmla="*/ 454 h 794"/>
                <a:gd name="T44" fmla="*/ 0 w 510"/>
                <a:gd name="T45" fmla="*/ 454 h 794"/>
                <a:gd name="T46" fmla="*/ 0 w 510"/>
                <a:gd name="T47" fmla="*/ 340 h 794"/>
                <a:gd name="T48" fmla="*/ 56 w 510"/>
                <a:gd name="T49" fmla="*/ 340 h 794"/>
                <a:gd name="T50" fmla="*/ 56 w 510"/>
                <a:gd name="T51" fmla="*/ 397 h 794"/>
                <a:gd name="T52" fmla="*/ 113 w 510"/>
                <a:gd name="T53" fmla="*/ 397 h 794"/>
                <a:gd name="T54" fmla="*/ 113 w 510"/>
                <a:gd name="T55" fmla="*/ 284 h 794"/>
                <a:gd name="T56" fmla="*/ 170 w 510"/>
                <a:gd name="T57" fmla="*/ 284 h 794"/>
                <a:gd name="T58" fmla="*/ 170 w 510"/>
                <a:gd name="T59" fmla="*/ 170 h 794"/>
                <a:gd name="T60" fmla="*/ 226 w 510"/>
                <a:gd name="T61" fmla="*/ 170 h 794"/>
                <a:gd name="T62" fmla="*/ 226 w 510"/>
                <a:gd name="T63" fmla="*/ 0 h 794"/>
                <a:gd name="T64" fmla="*/ 283 w 510"/>
                <a:gd name="T65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10" h="794">
                  <a:moveTo>
                    <a:pt x="283" y="0"/>
                  </a:moveTo>
                  <a:lnTo>
                    <a:pt x="283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396" y="113"/>
                  </a:lnTo>
                  <a:lnTo>
                    <a:pt x="396" y="284"/>
                  </a:lnTo>
                  <a:lnTo>
                    <a:pt x="453" y="284"/>
                  </a:lnTo>
                  <a:lnTo>
                    <a:pt x="453" y="454"/>
                  </a:lnTo>
                  <a:lnTo>
                    <a:pt x="510" y="454"/>
                  </a:lnTo>
                  <a:lnTo>
                    <a:pt x="510" y="510"/>
                  </a:lnTo>
                  <a:lnTo>
                    <a:pt x="453" y="510"/>
                  </a:lnTo>
                  <a:lnTo>
                    <a:pt x="453" y="680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226" y="737"/>
                  </a:lnTo>
                  <a:lnTo>
                    <a:pt x="226" y="794"/>
                  </a:lnTo>
                  <a:lnTo>
                    <a:pt x="113" y="794"/>
                  </a:lnTo>
                  <a:lnTo>
                    <a:pt x="113" y="737"/>
                  </a:lnTo>
                  <a:lnTo>
                    <a:pt x="0" y="737"/>
                  </a:lnTo>
                  <a:lnTo>
                    <a:pt x="0" y="624"/>
                  </a:lnTo>
                  <a:lnTo>
                    <a:pt x="56" y="624"/>
                  </a:lnTo>
                  <a:lnTo>
                    <a:pt x="56" y="454"/>
                  </a:lnTo>
                  <a:lnTo>
                    <a:pt x="0" y="454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170"/>
                  </a:lnTo>
                  <a:lnTo>
                    <a:pt x="226" y="170"/>
                  </a:lnTo>
                  <a:lnTo>
                    <a:pt x="226" y="0"/>
                  </a:lnTo>
                  <a:lnTo>
                    <a:pt x="28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46" name="Freeform 1110">
              <a:extLst>
                <a:ext uri="{FF2B5EF4-FFF2-40B4-BE49-F238E27FC236}">
                  <a16:creationId xmlns:a16="http://schemas.microsoft.com/office/drawing/2014/main" id="{A33FEC2A-F98D-46B6-8C0F-33BCD00070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1606"/>
              <a:ext cx="624" cy="794"/>
            </a:xfrm>
            <a:custGeom>
              <a:avLst/>
              <a:gdLst>
                <a:gd name="T0" fmla="*/ 624 w 624"/>
                <a:gd name="T1" fmla="*/ 794 h 794"/>
                <a:gd name="T2" fmla="*/ 624 w 624"/>
                <a:gd name="T3" fmla="*/ 624 h 794"/>
                <a:gd name="T4" fmla="*/ 567 w 624"/>
                <a:gd name="T5" fmla="*/ 624 h 794"/>
                <a:gd name="T6" fmla="*/ 567 w 624"/>
                <a:gd name="T7" fmla="*/ 284 h 794"/>
                <a:gd name="T8" fmla="*/ 624 w 624"/>
                <a:gd name="T9" fmla="*/ 284 h 794"/>
                <a:gd name="T10" fmla="*/ 624 w 624"/>
                <a:gd name="T11" fmla="*/ 114 h 794"/>
                <a:gd name="T12" fmla="*/ 567 w 624"/>
                <a:gd name="T13" fmla="*/ 114 h 794"/>
                <a:gd name="T14" fmla="*/ 567 w 624"/>
                <a:gd name="T15" fmla="*/ 57 h 794"/>
                <a:gd name="T16" fmla="*/ 510 w 624"/>
                <a:gd name="T17" fmla="*/ 57 h 794"/>
                <a:gd name="T18" fmla="*/ 510 w 624"/>
                <a:gd name="T19" fmla="*/ 0 h 794"/>
                <a:gd name="T20" fmla="*/ 454 w 624"/>
                <a:gd name="T21" fmla="*/ 0 h 794"/>
                <a:gd name="T22" fmla="*/ 454 w 624"/>
                <a:gd name="T23" fmla="*/ 114 h 794"/>
                <a:gd name="T24" fmla="*/ 397 w 624"/>
                <a:gd name="T25" fmla="*/ 114 h 794"/>
                <a:gd name="T26" fmla="*/ 397 w 624"/>
                <a:gd name="T27" fmla="*/ 284 h 794"/>
                <a:gd name="T28" fmla="*/ 340 w 624"/>
                <a:gd name="T29" fmla="*/ 284 h 794"/>
                <a:gd name="T30" fmla="*/ 340 w 624"/>
                <a:gd name="T31" fmla="*/ 397 h 794"/>
                <a:gd name="T32" fmla="*/ 284 w 624"/>
                <a:gd name="T33" fmla="*/ 397 h 794"/>
                <a:gd name="T34" fmla="*/ 284 w 624"/>
                <a:gd name="T35" fmla="*/ 454 h 794"/>
                <a:gd name="T36" fmla="*/ 0 w 624"/>
                <a:gd name="T37" fmla="*/ 454 h 794"/>
                <a:gd name="T38" fmla="*/ 0 w 624"/>
                <a:gd name="T39" fmla="*/ 511 h 794"/>
                <a:gd name="T40" fmla="*/ 57 w 624"/>
                <a:gd name="T41" fmla="*/ 511 h 794"/>
                <a:gd name="T42" fmla="*/ 57 w 624"/>
                <a:gd name="T43" fmla="*/ 567 h 794"/>
                <a:gd name="T44" fmla="*/ 113 w 624"/>
                <a:gd name="T45" fmla="*/ 567 h 794"/>
                <a:gd name="T46" fmla="*/ 113 w 624"/>
                <a:gd name="T47" fmla="*/ 738 h 794"/>
                <a:gd name="T48" fmla="*/ 170 w 624"/>
                <a:gd name="T49" fmla="*/ 738 h 794"/>
                <a:gd name="T50" fmla="*/ 170 w 624"/>
                <a:gd name="T51" fmla="*/ 794 h 794"/>
                <a:gd name="T52" fmla="*/ 510 w 624"/>
                <a:gd name="T53" fmla="*/ 794 h 794"/>
                <a:gd name="T54" fmla="*/ 510 w 624"/>
                <a:gd name="T55" fmla="*/ 738 h 794"/>
                <a:gd name="T56" fmla="*/ 567 w 624"/>
                <a:gd name="T57" fmla="*/ 738 h 794"/>
                <a:gd name="T58" fmla="*/ 567 w 624"/>
                <a:gd name="T59" fmla="*/ 794 h 794"/>
                <a:gd name="T60" fmla="*/ 624 w 624"/>
                <a:gd name="T61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4" h="794">
                  <a:moveTo>
                    <a:pt x="624" y="794"/>
                  </a:moveTo>
                  <a:lnTo>
                    <a:pt x="624" y="624"/>
                  </a:lnTo>
                  <a:lnTo>
                    <a:pt x="567" y="624"/>
                  </a:lnTo>
                  <a:lnTo>
                    <a:pt x="567" y="284"/>
                  </a:lnTo>
                  <a:lnTo>
                    <a:pt x="624" y="284"/>
                  </a:lnTo>
                  <a:lnTo>
                    <a:pt x="624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397" y="114"/>
                  </a:lnTo>
                  <a:lnTo>
                    <a:pt x="397" y="284"/>
                  </a:lnTo>
                  <a:lnTo>
                    <a:pt x="340" y="284"/>
                  </a:lnTo>
                  <a:lnTo>
                    <a:pt x="340" y="397"/>
                  </a:lnTo>
                  <a:lnTo>
                    <a:pt x="284" y="397"/>
                  </a:lnTo>
                  <a:lnTo>
                    <a:pt x="284" y="454"/>
                  </a:lnTo>
                  <a:lnTo>
                    <a:pt x="0" y="454"/>
                  </a:lnTo>
                  <a:lnTo>
                    <a:pt x="0" y="511"/>
                  </a:lnTo>
                  <a:lnTo>
                    <a:pt x="57" y="511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738"/>
                  </a:lnTo>
                  <a:lnTo>
                    <a:pt x="170" y="738"/>
                  </a:lnTo>
                  <a:lnTo>
                    <a:pt x="170" y="794"/>
                  </a:lnTo>
                  <a:lnTo>
                    <a:pt x="510" y="794"/>
                  </a:lnTo>
                  <a:lnTo>
                    <a:pt x="510" y="738"/>
                  </a:lnTo>
                  <a:lnTo>
                    <a:pt x="567" y="738"/>
                  </a:lnTo>
                  <a:lnTo>
                    <a:pt x="567" y="794"/>
                  </a:lnTo>
                  <a:lnTo>
                    <a:pt x="624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47" name="Freeform 1111">
              <a:extLst>
                <a:ext uri="{FF2B5EF4-FFF2-40B4-BE49-F238E27FC236}">
                  <a16:creationId xmlns:a16="http://schemas.microsoft.com/office/drawing/2014/main" id="{BC2D3808-928D-4E23-AE87-5338AF820E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" y="529"/>
              <a:ext cx="1871" cy="1418"/>
            </a:xfrm>
            <a:custGeom>
              <a:avLst/>
              <a:gdLst>
                <a:gd name="T0" fmla="*/ 1644 w 1871"/>
                <a:gd name="T1" fmla="*/ 1134 h 1418"/>
                <a:gd name="T2" fmla="*/ 1587 w 1871"/>
                <a:gd name="T3" fmla="*/ 964 h 1418"/>
                <a:gd name="T4" fmla="*/ 1531 w 1871"/>
                <a:gd name="T5" fmla="*/ 907 h 1418"/>
                <a:gd name="T6" fmla="*/ 1474 w 1871"/>
                <a:gd name="T7" fmla="*/ 851 h 1418"/>
                <a:gd name="T8" fmla="*/ 1417 w 1871"/>
                <a:gd name="T9" fmla="*/ 794 h 1418"/>
                <a:gd name="T10" fmla="*/ 1247 w 1871"/>
                <a:gd name="T11" fmla="*/ 851 h 1418"/>
                <a:gd name="T12" fmla="*/ 1304 w 1871"/>
                <a:gd name="T13" fmla="*/ 907 h 1418"/>
                <a:gd name="T14" fmla="*/ 1247 w 1871"/>
                <a:gd name="T15" fmla="*/ 1021 h 1418"/>
                <a:gd name="T16" fmla="*/ 1134 w 1871"/>
                <a:gd name="T17" fmla="*/ 1077 h 1418"/>
                <a:gd name="T18" fmla="*/ 1020 w 1871"/>
                <a:gd name="T19" fmla="*/ 1134 h 1418"/>
                <a:gd name="T20" fmla="*/ 964 w 1871"/>
                <a:gd name="T21" fmla="*/ 1191 h 1418"/>
                <a:gd name="T22" fmla="*/ 850 w 1871"/>
                <a:gd name="T23" fmla="*/ 1134 h 1418"/>
                <a:gd name="T24" fmla="*/ 623 w 1871"/>
                <a:gd name="T25" fmla="*/ 1191 h 1418"/>
                <a:gd name="T26" fmla="*/ 510 w 1871"/>
                <a:gd name="T27" fmla="*/ 1248 h 1418"/>
                <a:gd name="T28" fmla="*/ 283 w 1871"/>
                <a:gd name="T29" fmla="*/ 1304 h 1418"/>
                <a:gd name="T30" fmla="*/ 227 w 1871"/>
                <a:gd name="T31" fmla="*/ 1361 h 1418"/>
                <a:gd name="T32" fmla="*/ 170 w 1871"/>
                <a:gd name="T33" fmla="*/ 1418 h 1418"/>
                <a:gd name="T34" fmla="*/ 0 w 1871"/>
                <a:gd name="T35" fmla="*/ 1077 h 1418"/>
                <a:gd name="T36" fmla="*/ 56 w 1871"/>
                <a:gd name="T37" fmla="*/ 1021 h 1418"/>
                <a:gd name="T38" fmla="*/ 113 w 1871"/>
                <a:gd name="T39" fmla="*/ 964 h 1418"/>
                <a:gd name="T40" fmla="*/ 170 w 1871"/>
                <a:gd name="T41" fmla="*/ 794 h 1418"/>
                <a:gd name="T42" fmla="*/ 227 w 1871"/>
                <a:gd name="T43" fmla="*/ 851 h 1418"/>
                <a:gd name="T44" fmla="*/ 283 w 1871"/>
                <a:gd name="T45" fmla="*/ 681 h 1418"/>
                <a:gd name="T46" fmla="*/ 227 w 1871"/>
                <a:gd name="T47" fmla="*/ 624 h 1418"/>
                <a:gd name="T48" fmla="*/ 283 w 1871"/>
                <a:gd name="T49" fmla="*/ 567 h 1418"/>
                <a:gd name="T50" fmla="*/ 340 w 1871"/>
                <a:gd name="T51" fmla="*/ 454 h 1418"/>
                <a:gd name="T52" fmla="*/ 397 w 1871"/>
                <a:gd name="T53" fmla="*/ 397 h 1418"/>
                <a:gd name="T54" fmla="*/ 510 w 1871"/>
                <a:gd name="T55" fmla="*/ 284 h 1418"/>
                <a:gd name="T56" fmla="*/ 567 w 1871"/>
                <a:gd name="T57" fmla="*/ 114 h 1418"/>
                <a:gd name="T58" fmla="*/ 623 w 1871"/>
                <a:gd name="T59" fmla="*/ 57 h 1418"/>
                <a:gd name="T60" fmla="*/ 794 w 1871"/>
                <a:gd name="T61" fmla="*/ 114 h 1418"/>
                <a:gd name="T62" fmla="*/ 907 w 1871"/>
                <a:gd name="T63" fmla="*/ 57 h 1418"/>
                <a:gd name="T64" fmla="*/ 964 w 1871"/>
                <a:gd name="T65" fmla="*/ 0 h 1418"/>
                <a:gd name="T66" fmla="*/ 1190 w 1871"/>
                <a:gd name="T67" fmla="*/ 57 h 1418"/>
                <a:gd name="T68" fmla="*/ 1247 w 1871"/>
                <a:gd name="T69" fmla="*/ 114 h 1418"/>
                <a:gd name="T70" fmla="*/ 1304 w 1871"/>
                <a:gd name="T71" fmla="*/ 170 h 1418"/>
                <a:gd name="T72" fmla="*/ 1417 w 1871"/>
                <a:gd name="T73" fmla="*/ 227 h 1418"/>
                <a:gd name="T74" fmla="*/ 1474 w 1871"/>
                <a:gd name="T75" fmla="*/ 284 h 1418"/>
                <a:gd name="T76" fmla="*/ 1531 w 1871"/>
                <a:gd name="T77" fmla="*/ 340 h 1418"/>
                <a:gd name="T78" fmla="*/ 1587 w 1871"/>
                <a:gd name="T79" fmla="*/ 397 h 1418"/>
                <a:gd name="T80" fmla="*/ 1531 w 1871"/>
                <a:gd name="T81" fmla="*/ 567 h 1418"/>
                <a:gd name="T82" fmla="*/ 1587 w 1871"/>
                <a:gd name="T83" fmla="*/ 624 h 1418"/>
                <a:gd name="T84" fmla="*/ 1871 w 1871"/>
                <a:gd name="T85" fmla="*/ 907 h 1418"/>
                <a:gd name="T86" fmla="*/ 1814 w 1871"/>
                <a:gd name="T87" fmla="*/ 1191 h 1418"/>
                <a:gd name="T88" fmla="*/ 1644 w 1871"/>
                <a:gd name="T89" fmla="*/ 1304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71" h="1418">
                  <a:moveTo>
                    <a:pt x="1644" y="1304"/>
                  </a:moveTo>
                  <a:lnTo>
                    <a:pt x="1644" y="1134"/>
                  </a:lnTo>
                  <a:lnTo>
                    <a:pt x="1587" y="1134"/>
                  </a:lnTo>
                  <a:lnTo>
                    <a:pt x="1587" y="964"/>
                  </a:lnTo>
                  <a:lnTo>
                    <a:pt x="1531" y="964"/>
                  </a:lnTo>
                  <a:lnTo>
                    <a:pt x="1531" y="907"/>
                  </a:lnTo>
                  <a:lnTo>
                    <a:pt x="1474" y="907"/>
                  </a:lnTo>
                  <a:lnTo>
                    <a:pt x="1474" y="851"/>
                  </a:lnTo>
                  <a:lnTo>
                    <a:pt x="1417" y="851"/>
                  </a:lnTo>
                  <a:lnTo>
                    <a:pt x="1417" y="794"/>
                  </a:lnTo>
                  <a:lnTo>
                    <a:pt x="1247" y="794"/>
                  </a:lnTo>
                  <a:lnTo>
                    <a:pt x="1247" y="851"/>
                  </a:lnTo>
                  <a:lnTo>
                    <a:pt x="1304" y="851"/>
                  </a:lnTo>
                  <a:lnTo>
                    <a:pt x="1304" y="907"/>
                  </a:lnTo>
                  <a:lnTo>
                    <a:pt x="1247" y="907"/>
                  </a:lnTo>
                  <a:lnTo>
                    <a:pt x="1247" y="1021"/>
                  </a:lnTo>
                  <a:lnTo>
                    <a:pt x="1134" y="1021"/>
                  </a:lnTo>
                  <a:lnTo>
                    <a:pt x="1134" y="1077"/>
                  </a:lnTo>
                  <a:lnTo>
                    <a:pt x="1020" y="1077"/>
                  </a:lnTo>
                  <a:lnTo>
                    <a:pt x="1020" y="1134"/>
                  </a:lnTo>
                  <a:lnTo>
                    <a:pt x="964" y="1134"/>
                  </a:lnTo>
                  <a:lnTo>
                    <a:pt x="964" y="1191"/>
                  </a:lnTo>
                  <a:lnTo>
                    <a:pt x="850" y="1191"/>
                  </a:lnTo>
                  <a:lnTo>
                    <a:pt x="850" y="1134"/>
                  </a:lnTo>
                  <a:lnTo>
                    <a:pt x="623" y="1134"/>
                  </a:lnTo>
                  <a:lnTo>
                    <a:pt x="623" y="1191"/>
                  </a:lnTo>
                  <a:lnTo>
                    <a:pt x="510" y="1191"/>
                  </a:lnTo>
                  <a:lnTo>
                    <a:pt x="510" y="1248"/>
                  </a:lnTo>
                  <a:lnTo>
                    <a:pt x="283" y="1248"/>
                  </a:lnTo>
                  <a:lnTo>
                    <a:pt x="283" y="1304"/>
                  </a:lnTo>
                  <a:lnTo>
                    <a:pt x="227" y="1304"/>
                  </a:lnTo>
                  <a:lnTo>
                    <a:pt x="227" y="1361"/>
                  </a:lnTo>
                  <a:lnTo>
                    <a:pt x="170" y="1361"/>
                  </a:lnTo>
                  <a:lnTo>
                    <a:pt x="170" y="1418"/>
                  </a:lnTo>
                  <a:lnTo>
                    <a:pt x="0" y="1418"/>
                  </a:lnTo>
                  <a:lnTo>
                    <a:pt x="0" y="1077"/>
                  </a:lnTo>
                  <a:lnTo>
                    <a:pt x="56" y="1077"/>
                  </a:lnTo>
                  <a:lnTo>
                    <a:pt x="56" y="1021"/>
                  </a:lnTo>
                  <a:lnTo>
                    <a:pt x="113" y="1021"/>
                  </a:lnTo>
                  <a:lnTo>
                    <a:pt x="113" y="964"/>
                  </a:lnTo>
                  <a:lnTo>
                    <a:pt x="170" y="964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851"/>
                  </a:lnTo>
                  <a:lnTo>
                    <a:pt x="283" y="851"/>
                  </a:lnTo>
                  <a:lnTo>
                    <a:pt x="283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510" y="397"/>
                  </a:lnTo>
                  <a:lnTo>
                    <a:pt x="510" y="284"/>
                  </a:lnTo>
                  <a:lnTo>
                    <a:pt x="567" y="284"/>
                  </a:lnTo>
                  <a:lnTo>
                    <a:pt x="567" y="114"/>
                  </a:lnTo>
                  <a:lnTo>
                    <a:pt x="623" y="114"/>
                  </a:lnTo>
                  <a:lnTo>
                    <a:pt x="623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907" y="114"/>
                  </a:lnTo>
                  <a:lnTo>
                    <a:pt x="907" y="57"/>
                  </a:lnTo>
                  <a:lnTo>
                    <a:pt x="964" y="57"/>
                  </a:lnTo>
                  <a:lnTo>
                    <a:pt x="964" y="0"/>
                  </a:lnTo>
                  <a:lnTo>
                    <a:pt x="1190" y="0"/>
                  </a:lnTo>
                  <a:lnTo>
                    <a:pt x="1190" y="57"/>
                  </a:lnTo>
                  <a:lnTo>
                    <a:pt x="1247" y="57"/>
                  </a:lnTo>
                  <a:lnTo>
                    <a:pt x="1247" y="114"/>
                  </a:lnTo>
                  <a:lnTo>
                    <a:pt x="1304" y="114"/>
                  </a:lnTo>
                  <a:lnTo>
                    <a:pt x="1304" y="170"/>
                  </a:lnTo>
                  <a:lnTo>
                    <a:pt x="1304" y="227"/>
                  </a:lnTo>
                  <a:lnTo>
                    <a:pt x="1417" y="227"/>
                  </a:lnTo>
                  <a:lnTo>
                    <a:pt x="1417" y="284"/>
                  </a:lnTo>
                  <a:lnTo>
                    <a:pt x="1474" y="284"/>
                  </a:lnTo>
                  <a:lnTo>
                    <a:pt x="1474" y="340"/>
                  </a:lnTo>
                  <a:lnTo>
                    <a:pt x="1531" y="340"/>
                  </a:lnTo>
                  <a:lnTo>
                    <a:pt x="1531" y="397"/>
                  </a:lnTo>
                  <a:lnTo>
                    <a:pt x="1587" y="397"/>
                  </a:lnTo>
                  <a:lnTo>
                    <a:pt x="1587" y="567"/>
                  </a:lnTo>
                  <a:lnTo>
                    <a:pt x="1531" y="567"/>
                  </a:lnTo>
                  <a:lnTo>
                    <a:pt x="1531" y="624"/>
                  </a:lnTo>
                  <a:lnTo>
                    <a:pt x="1587" y="624"/>
                  </a:lnTo>
                  <a:lnTo>
                    <a:pt x="1587" y="907"/>
                  </a:lnTo>
                  <a:lnTo>
                    <a:pt x="1871" y="907"/>
                  </a:lnTo>
                  <a:lnTo>
                    <a:pt x="1871" y="1191"/>
                  </a:lnTo>
                  <a:lnTo>
                    <a:pt x="1814" y="1191"/>
                  </a:lnTo>
                  <a:lnTo>
                    <a:pt x="1814" y="1304"/>
                  </a:lnTo>
                  <a:lnTo>
                    <a:pt x="1644" y="130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48" name="Freeform 1112">
              <a:extLst>
                <a:ext uri="{FF2B5EF4-FFF2-40B4-BE49-F238E27FC236}">
                  <a16:creationId xmlns:a16="http://schemas.microsoft.com/office/drawing/2014/main" id="{2A175F6A-5D8D-4AE4-8719-03876A64E6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76"/>
              <a:ext cx="226" cy="567"/>
            </a:xfrm>
            <a:custGeom>
              <a:avLst/>
              <a:gdLst>
                <a:gd name="T0" fmla="*/ 226 w 226"/>
                <a:gd name="T1" fmla="*/ 567 h 567"/>
                <a:gd name="T2" fmla="*/ 226 w 226"/>
                <a:gd name="T3" fmla="*/ 283 h 567"/>
                <a:gd name="T4" fmla="*/ 226 w 226"/>
                <a:gd name="T5" fmla="*/ 226 h 567"/>
                <a:gd name="T6" fmla="*/ 170 w 226"/>
                <a:gd name="T7" fmla="*/ 226 h 567"/>
                <a:gd name="T8" fmla="*/ 170 w 226"/>
                <a:gd name="T9" fmla="*/ 56 h 567"/>
                <a:gd name="T10" fmla="*/ 113 w 226"/>
                <a:gd name="T11" fmla="*/ 56 h 567"/>
                <a:gd name="T12" fmla="*/ 113 w 226"/>
                <a:gd name="T13" fmla="*/ 0 h 567"/>
                <a:gd name="T14" fmla="*/ 56 w 226"/>
                <a:gd name="T15" fmla="*/ 0 h 567"/>
                <a:gd name="T16" fmla="*/ 56 w 226"/>
                <a:gd name="T17" fmla="*/ 283 h 567"/>
                <a:gd name="T18" fmla="*/ 0 w 226"/>
                <a:gd name="T19" fmla="*/ 283 h 567"/>
                <a:gd name="T20" fmla="*/ 0 w 226"/>
                <a:gd name="T21" fmla="*/ 453 h 567"/>
                <a:gd name="T22" fmla="*/ 56 w 226"/>
                <a:gd name="T23" fmla="*/ 453 h 567"/>
                <a:gd name="T24" fmla="*/ 56 w 226"/>
                <a:gd name="T25" fmla="*/ 567 h 567"/>
                <a:gd name="T26" fmla="*/ 226 w 226"/>
                <a:gd name="T27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6" h="567">
                  <a:moveTo>
                    <a:pt x="226" y="567"/>
                  </a:moveTo>
                  <a:lnTo>
                    <a:pt x="226" y="283"/>
                  </a:lnTo>
                  <a:lnTo>
                    <a:pt x="226" y="226"/>
                  </a:lnTo>
                  <a:lnTo>
                    <a:pt x="170" y="226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56" y="283"/>
                  </a:lnTo>
                  <a:lnTo>
                    <a:pt x="0" y="283"/>
                  </a:lnTo>
                  <a:lnTo>
                    <a:pt x="0" y="453"/>
                  </a:lnTo>
                  <a:lnTo>
                    <a:pt x="56" y="453"/>
                  </a:lnTo>
                  <a:lnTo>
                    <a:pt x="56" y="567"/>
                  </a:lnTo>
                  <a:lnTo>
                    <a:pt x="226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49" name="Freeform 1113">
              <a:extLst>
                <a:ext uri="{FF2B5EF4-FFF2-40B4-BE49-F238E27FC236}">
                  <a16:creationId xmlns:a16="http://schemas.microsoft.com/office/drawing/2014/main" id="{B68DBE0C-035B-48B7-8498-C7C1BCFF47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" y="472"/>
              <a:ext cx="567" cy="1078"/>
            </a:xfrm>
            <a:custGeom>
              <a:avLst/>
              <a:gdLst>
                <a:gd name="T0" fmla="*/ 340 w 567"/>
                <a:gd name="T1" fmla="*/ 0 h 1078"/>
                <a:gd name="T2" fmla="*/ 340 w 567"/>
                <a:gd name="T3" fmla="*/ 114 h 1078"/>
                <a:gd name="T4" fmla="*/ 227 w 567"/>
                <a:gd name="T5" fmla="*/ 114 h 1078"/>
                <a:gd name="T6" fmla="*/ 227 w 567"/>
                <a:gd name="T7" fmla="*/ 227 h 1078"/>
                <a:gd name="T8" fmla="*/ 227 w 567"/>
                <a:gd name="T9" fmla="*/ 284 h 1078"/>
                <a:gd name="T10" fmla="*/ 170 w 567"/>
                <a:gd name="T11" fmla="*/ 284 h 1078"/>
                <a:gd name="T12" fmla="*/ 170 w 567"/>
                <a:gd name="T13" fmla="*/ 567 h 1078"/>
                <a:gd name="T14" fmla="*/ 113 w 567"/>
                <a:gd name="T15" fmla="*/ 567 h 1078"/>
                <a:gd name="T16" fmla="*/ 113 w 567"/>
                <a:gd name="T17" fmla="*/ 738 h 1078"/>
                <a:gd name="T18" fmla="*/ 56 w 567"/>
                <a:gd name="T19" fmla="*/ 738 h 1078"/>
                <a:gd name="T20" fmla="*/ 56 w 567"/>
                <a:gd name="T21" fmla="*/ 908 h 1078"/>
                <a:gd name="T22" fmla="*/ 0 w 567"/>
                <a:gd name="T23" fmla="*/ 908 h 1078"/>
                <a:gd name="T24" fmla="*/ 0 w 567"/>
                <a:gd name="T25" fmla="*/ 1021 h 1078"/>
                <a:gd name="T26" fmla="*/ 56 w 567"/>
                <a:gd name="T27" fmla="*/ 1021 h 1078"/>
                <a:gd name="T28" fmla="*/ 56 w 567"/>
                <a:gd name="T29" fmla="*/ 1078 h 1078"/>
                <a:gd name="T30" fmla="*/ 113 w 567"/>
                <a:gd name="T31" fmla="*/ 1078 h 1078"/>
                <a:gd name="T32" fmla="*/ 113 w 567"/>
                <a:gd name="T33" fmla="*/ 1021 h 1078"/>
                <a:gd name="T34" fmla="*/ 170 w 567"/>
                <a:gd name="T35" fmla="*/ 1021 h 1078"/>
                <a:gd name="T36" fmla="*/ 170 w 567"/>
                <a:gd name="T37" fmla="*/ 851 h 1078"/>
                <a:gd name="T38" fmla="*/ 227 w 567"/>
                <a:gd name="T39" fmla="*/ 851 h 1078"/>
                <a:gd name="T40" fmla="*/ 227 w 567"/>
                <a:gd name="T41" fmla="*/ 908 h 1078"/>
                <a:gd name="T42" fmla="*/ 283 w 567"/>
                <a:gd name="T43" fmla="*/ 908 h 1078"/>
                <a:gd name="T44" fmla="*/ 283 w 567"/>
                <a:gd name="T45" fmla="*/ 738 h 1078"/>
                <a:gd name="T46" fmla="*/ 227 w 567"/>
                <a:gd name="T47" fmla="*/ 738 h 1078"/>
                <a:gd name="T48" fmla="*/ 227 w 567"/>
                <a:gd name="T49" fmla="*/ 681 h 1078"/>
                <a:gd name="T50" fmla="*/ 283 w 567"/>
                <a:gd name="T51" fmla="*/ 681 h 1078"/>
                <a:gd name="T52" fmla="*/ 283 w 567"/>
                <a:gd name="T53" fmla="*/ 624 h 1078"/>
                <a:gd name="T54" fmla="*/ 340 w 567"/>
                <a:gd name="T55" fmla="*/ 624 h 1078"/>
                <a:gd name="T56" fmla="*/ 340 w 567"/>
                <a:gd name="T57" fmla="*/ 511 h 1078"/>
                <a:gd name="T58" fmla="*/ 397 w 567"/>
                <a:gd name="T59" fmla="*/ 511 h 1078"/>
                <a:gd name="T60" fmla="*/ 397 w 567"/>
                <a:gd name="T61" fmla="*/ 454 h 1078"/>
                <a:gd name="T62" fmla="*/ 510 w 567"/>
                <a:gd name="T63" fmla="*/ 454 h 1078"/>
                <a:gd name="T64" fmla="*/ 510 w 567"/>
                <a:gd name="T65" fmla="*/ 341 h 1078"/>
                <a:gd name="T66" fmla="*/ 567 w 567"/>
                <a:gd name="T67" fmla="*/ 341 h 1078"/>
                <a:gd name="T68" fmla="*/ 567 w 567"/>
                <a:gd name="T69" fmla="*/ 171 h 1078"/>
                <a:gd name="T70" fmla="*/ 453 w 567"/>
                <a:gd name="T71" fmla="*/ 171 h 1078"/>
                <a:gd name="T72" fmla="*/ 453 w 567"/>
                <a:gd name="T73" fmla="*/ 57 h 1078"/>
                <a:gd name="T74" fmla="*/ 397 w 567"/>
                <a:gd name="T75" fmla="*/ 57 h 1078"/>
                <a:gd name="T76" fmla="*/ 397 w 567"/>
                <a:gd name="T77" fmla="*/ 0 h 1078"/>
                <a:gd name="T78" fmla="*/ 340 w 567"/>
                <a:gd name="T79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67" h="1078">
                  <a:moveTo>
                    <a:pt x="340" y="0"/>
                  </a:moveTo>
                  <a:lnTo>
                    <a:pt x="340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227" y="284"/>
                  </a:lnTo>
                  <a:lnTo>
                    <a:pt x="170" y="284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738"/>
                  </a:lnTo>
                  <a:lnTo>
                    <a:pt x="56" y="738"/>
                  </a:lnTo>
                  <a:lnTo>
                    <a:pt x="56" y="908"/>
                  </a:lnTo>
                  <a:lnTo>
                    <a:pt x="0" y="908"/>
                  </a:lnTo>
                  <a:lnTo>
                    <a:pt x="0" y="1021"/>
                  </a:lnTo>
                  <a:lnTo>
                    <a:pt x="56" y="1021"/>
                  </a:lnTo>
                  <a:lnTo>
                    <a:pt x="56" y="1078"/>
                  </a:lnTo>
                  <a:lnTo>
                    <a:pt x="113" y="1078"/>
                  </a:lnTo>
                  <a:lnTo>
                    <a:pt x="113" y="1021"/>
                  </a:lnTo>
                  <a:lnTo>
                    <a:pt x="170" y="1021"/>
                  </a:lnTo>
                  <a:lnTo>
                    <a:pt x="170" y="851"/>
                  </a:lnTo>
                  <a:lnTo>
                    <a:pt x="227" y="851"/>
                  </a:lnTo>
                  <a:lnTo>
                    <a:pt x="227" y="908"/>
                  </a:lnTo>
                  <a:lnTo>
                    <a:pt x="283" y="908"/>
                  </a:lnTo>
                  <a:lnTo>
                    <a:pt x="283" y="738"/>
                  </a:lnTo>
                  <a:lnTo>
                    <a:pt x="227" y="738"/>
                  </a:lnTo>
                  <a:lnTo>
                    <a:pt x="227" y="681"/>
                  </a:lnTo>
                  <a:lnTo>
                    <a:pt x="283" y="681"/>
                  </a:lnTo>
                  <a:lnTo>
                    <a:pt x="283" y="624"/>
                  </a:lnTo>
                  <a:lnTo>
                    <a:pt x="340" y="624"/>
                  </a:lnTo>
                  <a:lnTo>
                    <a:pt x="340" y="511"/>
                  </a:lnTo>
                  <a:lnTo>
                    <a:pt x="397" y="511"/>
                  </a:lnTo>
                  <a:lnTo>
                    <a:pt x="397" y="454"/>
                  </a:lnTo>
                  <a:lnTo>
                    <a:pt x="510" y="454"/>
                  </a:lnTo>
                  <a:lnTo>
                    <a:pt x="510" y="341"/>
                  </a:lnTo>
                  <a:lnTo>
                    <a:pt x="567" y="341"/>
                  </a:lnTo>
                  <a:lnTo>
                    <a:pt x="567" y="171"/>
                  </a:lnTo>
                  <a:lnTo>
                    <a:pt x="453" y="171"/>
                  </a:lnTo>
                  <a:lnTo>
                    <a:pt x="453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50" name="Freeform 1114">
              <a:extLst>
                <a:ext uri="{FF2B5EF4-FFF2-40B4-BE49-F238E27FC236}">
                  <a16:creationId xmlns:a16="http://schemas.microsoft.com/office/drawing/2014/main" id="{D8142720-F420-4126-A262-4B44C5EED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6" y="189"/>
              <a:ext cx="567" cy="454"/>
            </a:xfrm>
            <a:custGeom>
              <a:avLst/>
              <a:gdLst>
                <a:gd name="T0" fmla="*/ 0 w 567"/>
                <a:gd name="T1" fmla="*/ 0 h 454"/>
                <a:gd name="T2" fmla="*/ 56 w 567"/>
                <a:gd name="T3" fmla="*/ 0 h 454"/>
                <a:gd name="T4" fmla="*/ 56 w 567"/>
                <a:gd name="T5" fmla="*/ 57 h 454"/>
                <a:gd name="T6" fmla="*/ 113 w 567"/>
                <a:gd name="T7" fmla="*/ 57 h 454"/>
                <a:gd name="T8" fmla="*/ 113 w 567"/>
                <a:gd name="T9" fmla="*/ 113 h 454"/>
                <a:gd name="T10" fmla="*/ 170 w 567"/>
                <a:gd name="T11" fmla="*/ 113 h 454"/>
                <a:gd name="T12" fmla="*/ 170 w 567"/>
                <a:gd name="T13" fmla="*/ 170 h 454"/>
                <a:gd name="T14" fmla="*/ 397 w 567"/>
                <a:gd name="T15" fmla="*/ 170 h 454"/>
                <a:gd name="T16" fmla="*/ 397 w 567"/>
                <a:gd name="T17" fmla="*/ 227 h 454"/>
                <a:gd name="T18" fmla="*/ 510 w 567"/>
                <a:gd name="T19" fmla="*/ 227 h 454"/>
                <a:gd name="T20" fmla="*/ 510 w 567"/>
                <a:gd name="T21" fmla="*/ 283 h 454"/>
                <a:gd name="T22" fmla="*/ 567 w 567"/>
                <a:gd name="T23" fmla="*/ 283 h 454"/>
                <a:gd name="T24" fmla="*/ 567 w 567"/>
                <a:gd name="T25" fmla="*/ 340 h 454"/>
                <a:gd name="T26" fmla="*/ 397 w 567"/>
                <a:gd name="T27" fmla="*/ 340 h 454"/>
                <a:gd name="T28" fmla="*/ 397 w 567"/>
                <a:gd name="T29" fmla="*/ 397 h 454"/>
                <a:gd name="T30" fmla="*/ 340 w 567"/>
                <a:gd name="T31" fmla="*/ 397 h 454"/>
                <a:gd name="T32" fmla="*/ 340 w 567"/>
                <a:gd name="T33" fmla="*/ 454 h 454"/>
                <a:gd name="T34" fmla="*/ 227 w 567"/>
                <a:gd name="T35" fmla="*/ 454 h 454"/>
                <a:gd name="T36" fmla="*/ 227 w 567"/>
                <a:gd name="T37" fmla="*/ 397 h 454"/>
                <a:gd name="T38" fmla="*/ 56 w 567"/>
                <a:gd name="T39" fmla="*/ 397 h 454"/>
                <a:gd name="T40" fmla="*/ 56 w 567"/>
                <a:gd name="T41" fmla="*/ 113 h 454"/>
                <a:gd name="T42" fmla="*/ 0 w 567"/>
                <a:gd name="T43" fmla="*/ 113 h 454"/>
                <a:gd name="T44" fmla="*/ 0 w 567"/>
                <a:gd name="T4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454">
                  <a:moveTo>
                    <a:pt x="0" y="0"/>
                  </a:moveTo>
                  <a:lnTo>
                    <a:pt x="56" y="0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510" y="227"/>
                  </a:lnTo>
                  <a:lnTo>
                    <a:pt x="510" y="283"/>
                  </a:lnTo>
                  <a:lnTo>
                    <a:pt x="567" y="283"/>
                  </a:lnTo>
                  <a:lnTo>
                    <a:pt x="567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227" y="454"/>
                  </a:lnTo>
                  <a:lnTo>
                    <a:pt x="227" y="397"/>
                  </a:lnTo>
                  <a:lnTo>
                    <a:pt x="56" y="397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51" name="Freeform 1115">
              <a:extLst>
                <a:ext uri="{FF2B5EF4-FFF2-40B4-BE49-F238E27FC236}">
                  <a16:creationId xmlns:a16="http://schemas.microsoft.com/office/drawing/2014/main" id="{DDE1C0E9-5C17-4C9A-97BF-B13D81354E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643"/>
              <a:ext cx="793" cy="1417"/>
            </a:xfrm>
            <a:custGeom>
              <a:avLst/>
              <a:gdLst>
                <a:gd name="T0" fmla="*/ 56 w 793"/>
                <a:gd name="T1" fmla="*/ 283 h 1417"/>
                <a:gd name="T2" fmla="*/ 56 w 793"/>
                <a:gd name="T3" fmla="*/ 453 h 1417"/>
                <a:gd name="T4" fmla="*/ 0 w 793"/>
                <a:gd name="T5" fmla="*/ 453 h 1417"/>
                <a:gd name="T6" fmla="*/ 0 w 793"/>
                <a:gd name="T7" fmla="*/ 510 h 1417"/>
                <a:gd name="T8" fmla="*/ 56 w 793"/>
                <a:gd name="T9" fmla="*/ 510 h 1417"/>
                <a:gd name="T10" fmla="*/ 56 w 793"/>
                <a:gd name="T11" fmla="*/ 793 h 1417"/>
                <a:gd name="T12" fmla="*/ 340 w 793"/>
                <a:gd name="T13" fmla="*/ 793 h 1417"/>
                <a:gd name="T14" fmla="*/ 340 w 793"/>
                <a:gd name="T15" fmla="*/ 1077 h 1417"/>
                <a:gd name="T16" fmla="*/ 283 w 793"/>
                <a:gd name="T17" fmla="*/ 1077 h 1417"/>
                <a:gd name="T18" fmla="*/ 283 w 793"/>
                <a:gd name="T19" fmla="*/ 1247 h 1417"/>
                <a:gd name="T20" fmla="*/ 340 w 793"/>
                <a:gd name="T21" fmla="*/ 1247 h 1417"/>
                <a:gd name="T22" fmla="*/ 340 w 793"/>
                <a:gd name="T23" fmla="*/ 1417 h 1417"/>
                <a:gd name="T24" fmla="*/ 453 w 793"/>
                <a:gd name="T25" fmla="*/ 1417 h 1417"/>
                <a:gd name="T26" fmla="*/ 453 w 793"/>
                <a:gd name="T27" fmla="*/ 1360 h 1417"/>
                <a:gd name="T28" fmla="*/ 453 w 793"/>
                <a:gd name="T29" fmla="*/ 1304 h 1417"/>
                <a:gd name="T30" fmla="*/ 567 w 793"/>
                <a:gd name="T31" fmla="*/ 1304 h 1417"/>
                <a:gd name="T32" fmla="*/ 567 w 793"/>
                <a:gd name="T33" fmla="*/ 1247 h 1417"/>
                <a:gd name="T34" fmla="*/ 510 w 793"/>
                <a:gd name="T35" fmla="*/ 1247 h 1417"/>
                <a:gd name="T36" fmla="*/ 510 w 793"/>
                <a:gd name="T37" fmla="*/ 1134 h 1417"/>
                <a:gd name="T38" fmla="*/ 567 w 793"/>
                <a:gd name="T39" fmla="*/ 1134 h 1417"/>
                <a:gd name="T40" fmla="*/ 567 w 793"/>
                <a:gd name="T41" fmla="*/ 793 h 1417"/>
                <a:gd name="T42" fmla="*/ 623 w 793"/>
                <a:gd name="T43" fmla="*/ 793 h 1417"/>
                <a:gd name="T44" fmla="*/ 623 w 793"/>
                <a:gd name="T45" fmla="*/ 567 h 1417"/>
                <a:gd name="T46" fmla="*/ 680 w 793"/>
                <a:gd name="T47" fmla="*/ 567 h 1417"/>
                <a:gd name="T48" fmla="*/ 680 w 793"/>
                <a:gd name="T49" fmla="*/ 340 h 1417"/>
                <a:gd name="T50" fmla="*/ 737 w 793"/>
                <a:gd name="T51" fmla="*/ 340 h 1417"/>
                <a:gd name="T52" fmla="*/ 737 w 793"/>
                <a:gd name="T53" fmla="*/ 226 h 1417"/>
                <a:gd name="T54" fmla="*/ 793 w 793"/>
                <a:gd name="T55" fmla="*/ 226 h 1417"/>
                <a:gd name="T56" fmla="*/ 793 w 793"/>
                <a:gd name="T57" fmla="*/ 0 h 1417"/>
                <a:gd name="T58" fmla="*/ 680 w 793"/>
                <a:gd name="T59" fmla="*/ 0 h 1417"/>
                <a:gd name="T60" fmla="*/ 680 w 793"/>
                <a:gd name="T61" fmla="*/ 56 h 1417"/>
                <a:gd name="T62" fmla="*/ 623 w 793"/>
                <a:gd name="T63" fmla="*/ 56 h 1417"/>
                <a:gd name="T64" fmla="*/ 623 w 793"/>
                <a:gd name="T65" fmla="*/ 113 h 1417"/>
                <a:gd name="T66" fmla="*/ 567 w 793"/>
                <a:gd name="T67" fmla="*/ 113 h 1417"/>
                <a:gd name="T68" fmla="*/ 567 w 793"/>
                <a:gd name="T69" fmla="*/ 226 h 1417"/>
                <a:gd name="T70" fmla="*/ 397 w 793"/>
                <a:gd name="T71" fmla="*/ 226 h 1417"/>
                <a:gd name="T72" fmla="*/ 397 w 793"/>
                <a:gd name="T73" fmla="*/ 283 h 1417"/>
                <a:gd name="T74" fmla="*/ 283 w 793"/>
                <a:gd name="T75" fmla="*/ 283 h 1417"/>
                <a:gd name="T76" fmla="*/ 283 w 793"/>
                <a:gd name="T77" fmla="*/ 340 h 1417"/>
                <a:gd name="T78" fmla="*/ 226 w 793"/>
                <a:gd name="T79" fmla="*/ 340 h 1417"/>
                <a:gd name="T80" fmla="*/ 226 w 793"/>
                <a:gd name="T81" fmla="*/ 283 h 1417"/>
                <a:gd name="T82" fmla="*/ 56 w 793"/>
                <a:gd name="T83" fmla="*/ 283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93" h="1417">
                  <a:moveTo>
                    <a:pt x="56" y="283"/>
                  </a:moveTo>
                  <a:lnTo>
                    <a:pt x="56" y="453"/>
                  </a:lnTo>
                  <a:lnTo>
                    <a:pt x="0" y="453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56" y="793"/>
                  </a:lnTo>
                  <a:lnTo>
                    <a:pt x="340" y="793"/>
                  </a:lnTo>
                  <a:lnTo>
                    <a:pt x="340" y="1077"/>
                  </a:lnTo>
                  <a:lnTo>
                    <a:pt x="283" y="1077"/>
                  </a:lnTo>
                  <a:lnTo>
                    <a:pt x="283" y="1247"/>
                  </a:lnTo>
                  <a:lnTo>
                    <a:pt x="340" y="1247"/>
                  </a:lnTo>
                  <a:lnTo>
                    <a:pt x="340" y="1417"/>
                  </a:lnTo>
                  <a:lnTo>
                    <a:pt x="453" y="1417"/>
                  </a:lnTo>
                  <a:lnTo>
                    <a:pt x="453" y="1360"/>
                  </a:lnTo>
                  <a:lnTo>
                    <a:pt x="453" y="1304"/>
                  </a:lnTo>
                  <a:lnTo>
                    <a:pt x="567" y="1304"/>
                  </a:lnTo>
                  <a:lnTo>
                    <a:pt x="567" y="1247"/>
                  </a:lnTo>
                  <a:lnTo>
                    <a:pt x="510" y="1247"/>
                  </a:lnTo>
                  <a:lnTo>
                    <a:pt x="510" y="1134"/>
                  </a:lnTo>
                  <a:lnTo>
                    <a:pt x="567" y="1134"/>
                  </a:lnTo>
                  <a:lnTo>
                    <a:pt x="567" y="793"/>
                  </a:lnTo>
                  <a:lnTo>
                    <a:pt x="623" y="793"/>
                  </a:lnTo>
                  <a:lnTo>
                    <a:pt x="623" y="567"/>
                  </a:lnTo>
                  <a:lnTo>
                    <a:pt x="680" y="567"/>
                  </a:lnTo>
                  <a:lnTo>
                    <a:pt x="680" y="340"/>
                  </a:lnTo>
                  <a:lnTo>
                    <a:pt x="737" y="340"/>
                  </a:lnTo>
                  <a:lnTo>
                    <a:pt x="737" y="226"/>
                  </a:lnTo>
                  <a:lnTo>
                    <a:pt x="793" y="226"/>
                  </a:lnTo>
                  <a:lnTo>
                    <a:pt x="793" y="0"/>
                  </a:lnTo>
                  <a:lnTo>
                    <a:pt x="680" y="0"/>
                  </a:lnTo>
                  <a:lnTo>
                    <a:pt x="680" y="56"/>
                  </a:lnTo>
                  <a:lnTo>
                    <a:pt x="623" y="56"/>
                  </a:lnTo>
                  <a:lnTo>
                    <a:pt x="623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397" y="226"/>
                  </a:lnTo>
                  <a:lnTo>
                    <a:pt x="397" y="283"/>
                  </a:lnTo>
                  <a:lnTo>
                    <a:pt x="283" y="283"/>
                  </a:lnTo>
                  <a:lnTo>
                    <a:pt x="283" y="340"/>
                  </a:lnTo>
                  <a:lnTo>
                    <a:pt x="226" y="340"/>
                  </a:lnTo>
                  <a:lnTo>
                    <a:pt x="226" y="283"/>
                  </a:lnTo>
                  <a:lnTo>
                    <a:pt x="56" y="28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52" name="Freeform 1116">
              <a:extLst>
                <a:ext uri="{FF2B5EF4-FFF2-40B4-BE49-F238E27FC236}">
                  <a16:creationId xmlns:a16="http://schemas.microsoft.com/office/drawing/2014/main" id="{59657E49-6155-49A5-BFD6-88C511B519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6" y="2457"/>
              <a:ext cx="793" cy="907"/>
            </a:xfrm>
            <a:custGeom>
              <a:avLst/>
              <a:gdLst>
                <a:gd name="T0" fmla="*/ 0 w 793"/>
                <a:gd name="T1" fmla="*/ 227 h 907"/>
                <a:gd name="T2" fmla="*/ 56 w 793"/>
                <a:gd name="T3" fmla="*/ 227 h 907"/>
                <a:gd name="T4" fmla="*/ 56 w 793"/>
                <a:gd name="T5" fmla="*/ 170 h 907"/>
                <a:gd name="T6" fmla="*/ 113 w 793"/>
                <a:gd name="T7" fmla="*/ 170 h 907"/>
                <a:gd name="T8" fmla="*/ 113 w 793"/>
                <a:gd name="T9" fmla="*/ 0 h 907"/>
                <a:gd name="T10" fmla="*/ 226 w 793"/>
                <a:gd name="T11" fmla="*/ 0 h 907"/>
                <a:gd name="T12" fmla="*/ 226 w 793"/>
                <a:gd name="T13" fmla="*/ 57 h 907"/>
                <a:gd name="T14" fmla="*/ 340 w 793"/>
                <a:gd name="T15" fmla="*/ 57 h 907"/>
                <a:gd name="T16" fmla="*/ 340 w 793"/>
                <a:gd name="T17" fmla="*/ 113 h 907"/>
                <a:gd name="T18" fmla="*/ 396 w 793"/>
                <a:gd name="T19" fmla="*/ 113 h 907"/>
                <a:gd name="T20" fmla="*/ 396 w 793"/>
                <a:gd name="T21" fmla="*/ 170 h 907"/>
                <a:gd name="T22" fmla="*/ 453 w 793"/>
                <a:gd name="T23" fmla="*/ 170 h 907"/>
                <a:gd name="T24" fmla="*/ 453 w 793"/>
                <a:gd name="T25" fmla="*/ 340 h 907"/>
                <a:gd name="T26" fmla="*/ 623 w 793"/>
                <a:gd name="T27" fmla="*/ 340 h 907"/>
                <a:gd name="T28" fmla="*/ 623 w 793"/>
                <a:gd name="T29" fmla="*/ 397 h 907"/>
                <a:gd name="T30" fmla="*/ 680 w 793"/>
                <a:gd name="T31" fmla="*/ 397 h 907"/>
                <a:gd name="T32" fmla="*/ 680 w 793"/>
                <a:gd name="T33" fmla="*/ 454 h 907"/>
                <a:gd name="T34" fmla="*/ 793 w 793"/>
                <a:gd name="T35" fmla="*/ 454 h 907"/>
                <a:gd name="T36" fmla="*/ 793 w 793"/>
                <a:gd name="T37" fmla="*/ 567 h 907"/>
                <a:gd name="T38" fmla="*/ 737 w 793"/>
                <a:gd name="T39" fmla="*/ 567 h 907"/>
                <a:gd name="T40" fmla="*/ 737 w 793"/>
                <a:gd name="T41" fmla="*/ 624 h 907"/>
                <a:gd name="T42" fmla="*/ 680 w 793"/>
                <a:gd name="T43" fmla="*/ 624 h 907"/>
                <a:gd name="T44" fmla="*/ 680 w 793"/>
                <a:gd name="T45" fmla="*/ 737 h 907"/>
                <a:gd name="T46" fmla="*/ 623 w 793"/>
                <a:gd name="T47" fmla="*/ 737 h 907"/>
                <a:gd name="T48" fmla="*/ 623 w 793"/>
                <a:gd name="T49" fmla="*/ 794 h 907"/>
                <a:gd name="T50" fmla="*/ 567 w 793"/>
                <a:gd name="T51" fmla="*/ 794 h 907"/>
                <a:gd name="T52" fmla="*/ 567 w 793"/>
                <a:gd name="T53" fmla="*/ 851 h 907"/>
                <a:gd name="T54" fmla="*/ 510 w 793"/>
                <a:gd name="T55" fmla="*/ 851 h 907"/>
                <a:gd name="T56" fmla="*/ 510 w 793"/>
                <a:gd name="T57" fmla="*/ 907 h 907"/>
                <a:gd name="T58" fmla="*/ 453 w 793"/>
                <a:gd name="T59" fmla="*/ 907 h 907"/>
                <a:gd name="T60" fmla="*/ 453 w 793"/>
                <a:gd name="T61" fmla="*/ 851 h 907"/>
                <a:gd name="T62" fmla="*/ 396 w 793"/>
                <a:gd name="T63" fmla="*/ 851 h 907"/>
                <a:gd name="T64" fmla="*/ 396 w 793"/>
                <a:gd name="T65" fmla="*/ 794 h 907"/>
                <a:gd name="T66" fmla="*/ 340 w 793"/>
                <a:gd name="T67" fmla="*/ 794 h 907"/>
                <a:gd name="T68" fmla="*/ 340 w 793"/>
                <a:gd name="T69" fmla="*/ 680 h 907"/>
                <a:gd name="T70" fmla="*/ 283 w 793"/>
                <a:gd name="T71" fmla="*/ 680 h 907"/>
                <a:gd name="T72" fmla="*/ 283 w 793"/>
                <a:gd name="T73" fmla="*/ 624 h 907"/>
                <a:gd name="T74" fmla="*/ 226 w 793"/>
                <a:gd name="T75" fmla="*/ 624 h 907"/>
                <a:gd name="T76" fmla="*/ 226 w 793"/>
                <a:gd name="T77" fmla="*/ 567 h 907"/>
                <a:gd name="T78" fmla="*/ 170 w 793"/>
                <a:gd name="T79" fmla="*/ 567 h 907"/>
                <a:gd name="T80" fmla="*/ 170 w 793"/>
                <a:gd name="T81" fmla="*/ 510 h 907"/>
                <a:gd name="T82" fmla="*/ 56 w 793"/>
                <a:gd name="T83" fmla="*/ 510 h 907"/>
                <a:gd name="T84" fmla="*/ 56 w 793"/>
                <a:gd name="T85" fmla="*/ 454 h 907"/>
                <a:gd name="T86" fmla="*/ 113 w 793"/>
                <a:gd name="T87" fmla="*/ 454 h 907"/>
                <a:gd name="T88" fmla="*/ 113 w 793"/>
                <a:gd name="T89" fmla="*/ 283 h 907"/>
                <a:gd name="T90" fmla="*/ 0 w 793"/>
                <a:gd name="T91" fmla="*/ 283 h 907"/>
                <a:gd name="T92" fmla="*/ 0 w 793"/>
                <a:gd name="T93" fmla="*/ 22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93" h="907">
                  <a:moveTo>
                    <a:pt x="0" y="227"/>
                  </a:moveTo>
                  <a:lnTo>
                    <a:pt x="56" y="227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396" y="113"/>
                  </a:lnTo>
                  <a:lnTo>
                    <a:pt x="396" y="170"/>
                  </a:lnTo>
                  <a:lnTo>
                    <a:pt x="453" y="170"/>
                  </a:lnTo>
                  <a:lnTo>
                    <a:pt x="453" y="340"/>
                  </a:lnTo>
                  <a:lnTo>
                    <a:pt x="623" y="340"/>
                  </a:lnTo>
                  <a:lnTo>
                    <a:pt x="623" y="397"/>
                  </a:lnTo>
                  <a:lnTo>
                    <a:pt x="680" y="397"/>
                  </a:lnTo>
                  <a:lnTo>
                    <a:pt x="680" y="454"/>
                  </a:lnTo>
                  <a:lnTo>
                    <a:pt x="793" y="454"/>
                  </a:lnTo>
                  <a:lnTo>
                    <a:pt x="793" y="567"/>
                  </a:lnTo>
                  <a:lnTo>
                    <a:pt x="737" y="567"/>
                  </a:lnTo>
                  <a:lnTo>
                    <a:pt x="737" y="624"/>
                  </a:lnTo>
                  <a:lnTo>
                    <a:pt x="680" y="624"/>
                  </a:lnTo>
                  <a:lnTo>
                    <a:pt x="680" y="737"/>
                  </a:lnTo>
                  <a:lnTo>
                    <a:pt x="623" y="737"/>
                  </a:lnTo>
                  <a:lnTo>
                    <a:pt x="623" y="794"/>
                  </a:lnTo>
                  <a:lnTo>
                    <a:pt x="567" y="794"/>
                  </a:lnTo>
                  <a:lnTo>
                    <a:pt x="567" y="851"/>
                  </a:lnTo>
                  <a:lnTo>
                    <a:pt x="510" y="851"/>
                  </a:lnTo>
                  <a:lnTo>
                    <a:pt x="510" y="907"/>
                  </a:lnTo>
                  <a:lnTo>
                    <a:pt x="453" y="907"/>
                  </a:lnTo>
                  <a:lnTo>
                    <a:pt x="453" y="851"/>
                  </a:lnTo>
                  <a:lnTo>
                    <a:pt x="396" y="851"/>
                  </a:lnTo>
                  <a:lnTo>
                    <a:pt x="396" y="794"/>
                  </a:lnTo>
                  <a:lnTo>
                    <a:pt x="340" y="794"/>
                  </a:lnTo>
                  <a:lnTo>
                    <a:pt x="340" y="680"/>
                  </a:lnTo>
                  <a:lnTo>
                    <a:pt x="283" y="680"/>
                  </a:lnTo>
                  <a:lnTo>
                    <a:pt x="283" y="624"/>
                  </a:lnTo>
                  <a:lnTo>
                    <a:pt x="226" y="624"/>
                  </a:lnTo>
                  <a:lnTo>
                    <a:pt x="226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56" y="510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283"/>
                  </a:lnTo>
                  <a:lnTo>
                    <a:pt x="0" y="283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53" name="Freeform 1117">
              <a:extLst>
                <a:ext uri="{FF2B5EF4-FFF2-40B4-BE49-F238E27FC236}">
                  <a16:creationId xmlns:a16="http://schemas.microsoft.com/office/drawing/2014/main" id="{CF86638B-4F3E-413D-86D7-A13E7EB341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" y="4328"/>
              <a:ext cx="793" cy="737"/>
            </a:xfrm>
            <a:custGeom>
              <a:avLst/>
              <a:gdLst>
                <a:gd name="T0" fmla="*/ 170 w 793"/>
                <a:gd name="T1" fmla="*/ 737 h 737"/>
                <a:gd name="T2" fmla="*/ 226 w 793"/>
                <a:gd name="T3" fmla="*/ 737 h 737"/>
                <a:gd name="T4" fmla="*/ 226 w 793"/>
                <a:gd name="T5" fmla="*/ 681 h 737"/>
                <a:gd name="T6" fmla="*/ 396 w 793"/>
                <a:gd name="T7" fmla="*/ 681 h 737"/>
                <a:gd name="T8" fmla="*/ 396 w 793"/>
                <a:gd name="T9" fmla="*/ 567 h 737"/>
                <a:gd name="T10" fmla="*/ 453 w 793"/>
                <a:gd name="T11" fmla="*/ 567 h 737"/>
                <a:gd name="T12" fmla="*/ 453 w 793"/>
                <a:gd name="T13" fmla="*/ 510 h 737"/>
                <a:gd name="T14" fmla="*/ 453 w 793"/>
                <a:gd name="T15" fmla="*/ 454 h 737"/>
                <a:gd name="T16" fmla="*/ 567 w 793"/>
                <a:gd name="T17" fmla="*/ 454 h 737"/>
                <a:gd name="T18" fmla="*/ 567 w 793"/>
                <a:gd name="T19" fmla="*/ 397 h 737"/>
                <a:gd name="T20" fmla="*/ 623 w 793"/>
                <a:gd name="T21" fmla="*/ 397 h 737"/>
                <a:gd name="T22" fmla="*/ 623 w 793"/>
                <a:gd name="T23" fmla="*/ 340 h 737"/>
                <a:gd name="T24" fmla="*/ 567 w 793"/>
                <a:gd name="T25" fmla="*/ 340 h 737"/>
                <a:gd name="T26" fmla="*/ 567 w 793"/>
                <a:gd name="T27" fmla="*/ 284 h 737"/>
                <a:gd name="T28" fmla="*/ 680 w 793"/>
                <a:gd name="T29" fmla="*/ 284 h 737"/>
                <a:gd name="T30" fmla="*/ 680 w 793"/>
                <a:gd name="T31" fmla="*/ 227 h 737"/>
                <a:gd name="T32" fmla="*/ 793 w 793"/>
                <a:gd name="T33" fmla="*/ 227 h 737"/>
                <a:gd name="T34" fmla="*/ 793 w 793"/>
                <a:gd name="T35" fmla="*/ 57 h 737"/>
                <a:gd name="T36" fmla="*/ 737 w 793"/>
                <a:gd name="T37" fmla="*/ 57 h 737"/>
                <a:gd name="T38" fmla="*/ 737 w 793"/>
                <a:gd name="T39" fmla="*/ 0 h 737"/>
                <a:gd name="T40" fmla="*/ 680 w 793"/>
                <a:gd name="T41" fmla="*/ 0 h 737"/>
                <a:gd name="T42" fmla="*/ 680 w 793"/>
                <a:gd name="T43" fmla="*/ 57 h 737"/>
                <a:gd name="T44" fmla="*/ 567 w 793"/>
                <a:gd name="T45" fmla="*/ 57 h 737"/>
                <a:gd name="T46" fmla="*/ 567 w 793"/>
                <a:gd name="T47" fmla="*/ 0 h 737"/>
                <a:gd name="T48" fmla="*/ 510 w 793"/>
                <a:gd name="T49" fmla="*/ 0 h 737"/>
                <a:gd name="T50" fmla="*/ 510 w 793"/>
                <a:gd name="T51" fmla="*/ 114 h 737"/>
                <a:gd name="T52" fmla="*/ 396 w 793"/>
                <a:gd name="T53" fmla="*/ 114 h 737"/>
                <a:gd name="T54" fmla="*/ 396 w 793"/>
                <a:gd name="T55" fmla="*/ 170 h 737"/>
                <a:gd name="T56" fmla="*/ 340 w 793"/>
                <a:gd name="T57" fmla="*/ 170 h 737"/>
                <a:gd name="T58" fmla="*/ 340 w 793"/>
                <a:gd name="T59" fmla="*/ 227 h 737"/>
                <a:gd name="T60" fmla="*/ 113 w 793"/>
                <a:gd name="T61" fmla="*/ 227 h 737"/>
                <a:gd name="T62" fmla="*/ 113 w 793"/>
                <a:gd name="T63" fmla="*/ 340 h 737"/>
                <a:gd name="T64" fmla="*/ 56 w 793"/>
                <a:gd name="T65" fmla="*/ 340 h 737"/>
                <a:gd name="T66" fmla="*/ 56 w 793"/>
                <a:gd name="T67" fmla="*/ 397 h 737"/>
                <a:gd name="T68" fmla="*/ 0 w 793"/>
                <a:gd name="T69" fmla="*/ 397 h 737"/>
                <a:gd name="T70" fmla="*/ 0 w 793"/>
                <a:gd name="T71" fmla="*/ 454 h 737"/>
                <a:gd name="T72" fmla="*/ 56 w 793"/>
                <a:gd name="T73" fmla="*/ 454 h 737"/>
                <a:gd name="T74" fmla="*/ 56 w 793"/>
                <a:gd name="T75" fmla="*/ 567 h 737"/>
                <a:gd name="T76" fmla="*/ 170 w 793"/>
                <a:gd name="T77" fmla="*/ 567 h 737"/>
                <a:gd name="T78" fmla="*/ 170 w 793"/>
                <a:gd name="T79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93" h="737">
                  <a:moveTo>
                    <a:pt x="170" y="737"/>
                  </a:moveTo>
                  <a:lnTo>
                    <a:pt x="226" y="737"/>
                  </a:lnTo>
                  <a:lnTo>
                    <a:pt x="226" y="681"/>
                  </a:lnTo>
                  <a:lnTo>
                    <a:pt x="396" y="681"/>
                  </a:lnTo>
                  <a:lnTo>
                    <a:pt x="396" y="567"/>
                  </a:lnTo>
                  <a:lnTo>
                    <a:pt x="453" y="567"/>
                  </a:lnTo>
                  <a:lnTo>
                    <a:pt x="453" y="510"/>
                  </a:lnTo>
                  <a:lnTo>
                    <a:pt x="453" y="454"/>
                  </a:lnTo>
                  <a:lnTo>
                    <a:pt x="567" y="454"/>
                  </a:lnTo>
                  <a:lnTo>
                    <a:pt x="567" y="397"/>
                  </a:lnTo>
                  <a:lnTo>
                    <a:pt x="623" y="397"/>
                  </a:lnTo>
                  <a:lnTo>
                    <a:pt x="623" y="340"/>
                  </a:lnTo>
                  <a:lnTo>
                    <a:pt x="567" y="340"/>
                  </a:lnTo>
                  <a:lnTo>
                    <a:pt x="567" y="284"/>
                  </a:lnTo>
                  <a:lnTo>
                    <a:pt x="680" y="284"/>
                  </a:lnTo>
                  <a:lnTo>
                    <a:pt x="680" y="227"/>
                  </a:lnTo>
                  <a:lnTo>
                    <a:pt x="793" y="227"/>
                  </a:lnTo>
                  <a:lnTo>
                    <a:pt x="793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510" y="0"/>
                  </a:lnTo>
                  <a:lnTo>
                    <a:pt x="510" y="114"/>
                  </a:lnTo>
                  <a:lnTo>
                    <a:pt x="396" y="114"/>
                  </a:lnTo>
                  <a:lnTo>
                    <a:pt x="396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567"/>
                  </a:lnTo>
                  <a:lnTo>
                    <a:pt x="170" y="567"/>
                  </a:lnTo>
                  <a:lnTo>
                    <a:pt x="170" y="73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56" name="Freeform 1120">
              <a:extLst>
                <a:ext uri="{FF2B5EF4-FFF2-40B4-BE49-F238E27FC236}">
                  <a16:creationId xmlns:a16="http://schemas.microsoft.com/office/drawing/2014/main" id="{ACC8BA86-9170-4113-959B-8884F49FC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4668"/>
              <a:ext cx="794" cy="794"/>
            </a:xfrm>
            <a:custGeom>
              <a:avLst/>
              <a:gdLst>
                <a:gd name="T0" fmla="*/ 510 w 794"/>
                <a:gd name="T1" fmla="*/ 0 h 794"/>
                <a:gd name="T2" fmla="*/ 510 w 794"/>
                <a:gd name="T3" fmla="*/ 57 h 794"/>
                <a:gd name="T4" fmla="*/ 454 w 794"/>
                <a:gd name="T5" fmla="*/ 57 h 794"/>
                <a:gd name="T6" fmla="*/ 454 w 794"/>
                <a:gd name="T7" fmla="*/ 114 h 794"/>
                <a:gd name="T8" fmla="*/ 340 w 794"/>
                <a:gd name="T9" fmla="*/ 114 h 794"/>
                <a:gd name="T10" fmla="*/ 340 w 794"/>
                <a:gd name="T11" fmla="*/ 227 h 794"/>
                <a:gd name="T12" fmla="*/ 283 w 794"/>
                <a:gd name="T13" fmla="*/ 227 h 794"/>
                <a:gd name="T14" fmla="*/ 283 w 794"/>
                <a:gd name="T15" fmla="*/ 341 h 794"/>
                <a:gd name="T16" fmla="*/ 113 w 794"/>
                <a:gd name="T17" fmla="*/ 341 h 794"/>
                <a:gd name="T18" fmla="*/ 113 w 794"/>
                <a:gd name="T19" fmla="*/ 397 h 794"/>
                <a:gd name="T20" fmla="*/ 0 w 794"/>
                <a:gd name="T21" fmla="*/ 397 h 794"/>
                <a:gd name="T22" fmla="*/ 0 w 794"/>
                <a:gd name="T23" fmla="*/ 454 h 794"/>
                <a:gd name="T24" fmla="*/ 170 w 794"/>
                <a:gd name="T25" fmla="*/ 454 h 794"/>
                <a:gd name="T26" fmla="*/ 170 w 794"/>
                <a:gd name="T27" fmla="*/ 511 h 794"/>
                <a:gd name="T28" fmla="*/ 340 w 794"/>
                <a:gd name="T29" fmla="*/ 511 h 794"/>
                <a:gd name="T30" fmla="*/ 340 w 794"/>
                <a:gd name="T31" fmla="*/ 624 h 794"/>
                <a:gd name="T32" fmla="*/ 397 w 794"/>
                <a:gd name="T33" fmla="*/ 624 h 794"/>
                <a:gd name="T34" fmla="*/ 397 w 794"/>
                <a:gd name="T35" fmla="*/ 737 h 794"/>
                <a:gd name="T36" fmla="*/ 454 w 794"/>
                <a:gd name="T37" fmla="*/ 737 h 794"/>
                <a:gd name="T38" fmla="*/ 454 w 794"/>
                <a:gd name="T39" fmla="*/ 794 h 794"/>
                <a:gd name="T40" fmla="*/ 510 w 794"/>
                <a:gd name="T41" fmla="*/ 794 h 794"/>
                <a:gd name="T42" fmla="*/ 510 w 794"/>
                <a:gd name="T43" fmla="*/ 737 h 794"/>
                <a:gd name="T44" fmla="*/ 567 w 794"/>
                <a:gd name="T45" fmla="*/ 737 h 794"/>
                <a:gd name="T46" fmla="*/ 567 w 794"/>
                <a:gd name="T47" fmla="*/ 624 h 794"/>
                <a:gd name="T48" fmla="*/ 510 w 794"/>
                <a:gd name="T49" fmla="*/ 624 h 794"/>
                <a:gd name="T50" fmla="*/ 510 w 794"/>
                <a:gd name="T51" fmla="*/ 567 h 794"/>
                <a:gd name="T52" fmla="*/ 567 w 794"/>
                <a:gd name="T53" fmla="*/ 567 h 794"/>
                <a:gd name="T54" fmla="*/ 567 w 794"/>
                <a:gd name="T55" fmla="*/ 454 h 794"/>
                <a:gd name="T56" fmla="*/ 624 w 794"/>
                <a:gd name="T57" fmla="*/ 454 h 794"/>
                <a:gd name="T58" fmla="*/ 624 w 794"/>
                <a:gd name="T59" fmla="*/ 341 h 794"/>
                <a:gd name="T60" fmla="*/ 794 w 794"/>
                <a:gd name="T61" fmla="*/ 341 h 794"/>
                <a:gd name="T62" fmla="*/ 794 w 794"/>
                <a:gd name="T63" fmla="*/ 227 h 794"/>
                <a:gd name="T64" fmla="*/ 680 w 794"/>
                <a:gd name="T65" fmla="*/ 227 h 794"/>
                <a:gd name="T66" fmla="*/ 680 w 794"/>
                <a:gd name="T67" fmla="*/ 170 h 794"/>
                <a:gd name="T68" fmla="*/ 624 w 794"/>
                <a:gd name="T69" fmla="*/ 170 h 794"/>
                <a:gd name="T70" fmla="*/ 624 w 794"/>
                <a:gd name="T71" fmla="*/ 114 h 794"/>
                <a:gd name="T72" fmla="*/ 567 w 794"/>
                <a:gd name="T73" fmla="*/ 114 h 794"/>
                <a:gd name="T74" fmla="*/ 567 w 794"/>
                <a:gd name="T75" fmla="*/ 0 h 794"/>
                <a:gd name="T76" fmla="*/ 510 w 794"/>
                <a:gd name="T7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94" h="794">
                  <a:moveTo>
                    <a:pt x="510" y="0"/>
                  </a:moveTo>
                  <a:lnTo>
                    <a:pt x="510" y="57"/>
                  </a:lnTo>
                  <a:lnTo>
                    <a:pt x="454" y="57"/>
                  </a:lnTo>
                  <a:lnTo>
                    <a:pt x="454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283" y="227"/>
                  </a:lnTo>
                  <a:lnTo>
                    <a:pt x="283" y="341"/>
                  </a:lnTo>
                  <a:lnTo>
                    <a:pt x="113" y="341"/>
                  </a:lnTo>
                  <a:lnTo>
                    <a:pt x="113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170" y="454"/>
                  </a:lnTo>
                  <a:lnTo>
                    <a:pt x="170" y="511"/>
                  </a:lnTo>
                  <a:lnTo>
                    <a:pt x="340" y="511"/>
                  </a:lnTo>
                  <a:lnTo>
                    <a:pt x="340" y="624"/>
                  </a:lnTo>
                  <a:lnTo>
                    <a:pt x="397" y="624"/>
                  </a:lnTo>
                  <a:lnTo>
                    <a:pt x="397" y="737"/>
                  </a:lnTo>
                  <a:lnTo>
                    <a:pt x="454" y="737"/>
                  </a:lnTo>
                  <a:lnTo>
                    <a:pt x="454" y="794"/>
                  </a:lnTo>
                  <a:lnTo>
                    <a:pt x="510" y="794"/>
                  </a:lnTo>
                  <a:lnTo>
                    <a:pt x="510" y="737"/>
                  </a:lnTo>
                  <a:lnTo>
                    <a:pt x="567" y="737"/>
                  </a:lnTo>
                  <a:lnTo>
                    <a:pt x="567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624" y="454"/>
                  </a:lnTo>
                  <a:lnTo>
                    <a:pt x="624" y="341"/>
                  </a:lnTo>
                  <a:lnTo>
                    <a:pt x="794" y="341"/>
                  </a:lnTo>
                  <a:lnTo>
                    <a:pt x="794" y="227"/>
                  </a:lnTo>
                  <a:lnTo>
                    <a:pt x="680" y="227"/>
                  </a:lnTo>
                  <a:lnTo>
                    <a:pt x="680" y="170"/>
                  </a:lnTo>
                  <a:lnTo>
                    <a:pt x="624" y="170"/>
                  </a:lnTo>
                  <a:lnTo>
                    <a:pt x="624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51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58" name="Freeform 1122">
              <a:extLst>
                <a:ext uri="{FF2B5EF4-FFF2-40B4-BE49-F238E27FC236}">
                  <a16:creationId xmlns:a16="http://schemas.microsoft.com/office/drawing/2014/main" id="{AF3D265C-9D7B-4168-B346-7B872E001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4" y="4782"/>
              <a:ext cx="510" cy="510"/>
            </a:xfrm>
            <a:custGeom>
              <a:avLst/>
              <a:gdLst>
                <a:gd name="T0" fmla="*/ 510 w 510"/>
                <a:gd name="T1" fmla="*/ 227 h 510"/>
                <a:gd name="T2" fmla="*/ 510 w 510"/>
                <a:gd name="T3" fmla="*/ 56 h 510"/>
                <a:gd name="T4" fmla="*/ 226 w 510"/>
                <a:gd name="T5" fmla="*/ 56 h 510"/>
                <a:gd name="T6" fmla="*/ 226 w 510"/>
                <a:gd name="T7" fmla="*/ 0 h 510"/>
                <a:gd name="T8" fmla="*/ 113 w 510"/>
                <a:gd name="T9" fmla="*/ 0 h 510"/>
                <a:gd name="T10" fmla="*/ 113 w 510"/>
                <a:gd name="T11" fmla="*/ 113 h 510"/>
                <a:gd name="T12" fmla="*/ 0 w 510"/>
                <a:gd name="T13" fmla="*/ 113 h 510"/>
                <a:gd name="T14" fmla="*/ 0 w 510"/>
                <a:gd name="T15" fmla="*/ 397 h 510"/>
                <a:gd name="T16" fmla="*/ 56 w 510"/>
                <a:gd name="T17" fmla="*/ 397 h 510"/>
                <a:gd name="T18" fmla="*/ 56 w 510"/>
                <a:gd name="T19" fmla="*/ 510 h 510"/>
                <a:gd name="T20" fmla="*/ 226 w 510"/>
                <a:gd name="T21" fmla="*/ 510 h 510"/>
                <a:gd name="T22" fmla="*/ 226 w 510"/>
                <a:gd name="T23" fmla="*/ 340 h 510"/>
                <a:gd name="T24" fmla="*/ 283 w 510"/>
                <a:gd name="T25" fmla="*/ 340 h 510"/>
                <a:gd name="T26" fmla="*/ 283 w 510"/>
                <a:gd name="T27" fmla="*/ 283 h 510"/>
                <a:gd name="T28" fmla="*/ 396 w 510"/>
                <a:gd name="T29" fmla="*/ 283 h 510"/>
                <a:gd name="T30" fmla="*/ 396 w 510"/>
                <a:gd name="T31" fmla="*/ 227 h 510"/>
                <a:gd name="T32" fmla="*/ 510 w 510"/>
                <a:gd name="T33" fmla="*/ 22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0" h="510">
                  <a:moveTo>
                    <a:pt x="510" y="227"/>
                  </a:moveTo>
                  <a:lnTo>
                    <a:pt x="510" y="56"/>
                  </a:lnTo>
                  <a:lnTo>
                    <a:pt x="226" y="56"/>
                  </a:lnTo>
                  <a:lnTo>
                    <a:pt x="226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510"/>
                  </a:lnTo>
                  <a:lnTo>
                    <a:pt x="226" y="510"/>
                  </a:lnTo>
                  <a:lnTo>
                    <a:pt x="226" y="340"/>
                  </a:lnTo>
                  <a:lnTo>
                    <a:pt x="283" y="340"/>
                  </a:lnTo>
                  <a:lnTo>
                    <a:pt x="283" y="283"/>
                  </a:lnTo>
                  <a:lnTo>
                    <a:pt x="396" y="283"/>
                  </a:lnTo>
                  <a:lnTo>
                    <a:pt x="396" y="227"/>
                  </a:lnTo>
                  <a:lnTo>
                    <a:pt x="51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59" name="Freeform 1123">
              <a:extLst>
                <a:ext uri="{FF2B5EF4-FFF2-40B4-BE49-F238E27FC236}">
                  <a16:creationId xmlns:a16="http://schemas.microsoft.com/office/drawing/2014/main" id="{1F97FC5C-E858-4708-ADC9-910186E712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" y="4271"/>
              <a:ext cx="963" cy="1078"/>
            </a:xfrm>
            <a:custGeom>
              <a:avLst/>
              <a:gdLst>
                <a:gd name="T0" fmla="*/ 170 w 963"/>
                <a:gd name="T1" fmla="*/ 57 h 1078"/>
                <a:gd name="T2" fmla="*/ 226 w 963"/>
                <a:gd name="T3" fmla="*/ 57 h 1078"/>
                <a:gd name="T4" fmla="*/ 226 w 963"/>
                <a:gd name="T5" fmla="*/ 0 h 1078"/>
                <a:gd name="T6" fmla="*/ 396 w 963"/>
                <a:gd name="T7" fmla="*/ 0 h 1078"/>
                <a:gd name="T8" fmla="*/ 396 w 963"/>
                <a:gd name="T9" fmla="*/ 57 h 1078"/>
                <a:gd name="T10" fmla="*/ 453 w 963"/>
                <a:gd name="T11" fmla="*/ 57 h 1078"/>
                <a:gd name="T12" fmla="*/ 453 w 963"/>
                <a:gd name="T13" fmla="*/ 171 h 1078"/>
                <a:gd name="T14" fmla="*/ 510 w 963"/>
                <a:gd name="T15" fmla="*/ 171 h 1078"/>
                <a:gd name="T16" fmla="*/ 510 w 963"/>
                <a:gd name="T17" fmla="*/ 227 h 1078"/>
                <a:gd name="T18" fmla="*/ 567 w 963"/>
                <a:gd name="T19" fmla="*/ 227 h 1078"/>
                <a:gd name="T20" fmla="*/ 567 w 963"/>
                <a:gd name="T21" fmla="*/ 284 h 1078"/>
                <a:gd name="T22" fmla="*/ 680 w 963"/>
                <a:gd name="T23" fmla="*/ 284 h 1078"/>
                <a:gd name="T24" fmla="*/ 680 w 963"/>
                <a:gd name="T25" fmla="*/ 227 h 1078"/>
                <a:gd name="T26" fmla="*/ 793 w 963"/>
                <a:gd name="T27" fmla="*/ 227 h 1078"/>
                <a:gd name="T28" fmla="*/ 793 w 963"/>
                <a:gd name="T29" fmla="*/ 341 h 1078"/>
                <a:gd name="T30" fmla="*/ 850 w 963"/>
                <a:gd name="T31" fmla="*/ 341 h 1078"/>
                <a:gd name="T32" fmla="*/ 850 w 963"/>
                <a:gd name="T33" fmla="*/ 397 h 1078"/>
                <a:gd name="T34" fmla="*/ 907 w 963"/>
                <a:gd name="T35" fmla="*/ 397 h 1078"/>
                <a:gd name="T36" fmla="*/ 907 w 963"/>
                <a:gd name="T37" fmla="*/ 454 h 1078"/>
                <a:gd name="T38" fmla="*/ 963 w 963"/>
                <a:gd name="T39" fmla="*/ 454 h 1078"/>
                <a:gd name="T40" fmla="*/ 963 w 963"/>
                <a:gd name="T41" fmla="*/ 567 h 1078"/>
                <a:gd name="T42" fmla="*/ 793 w 963"/>
                <a:gd name="T43" fmla="*/ 567 h 1078"/>
                <a:gd name="T44" fmla="*/ 793 w 963"/>
                <a:gd name="T45" fmla="*/ 511 h 1078"/>
                <a:gd name="T46" fmla="*/ 680 w 963"/>
                <a:gd name="T47" fmla="*/ 511 h 1078"/>
                <a:gd name="T48" fmla="*/ 680 w 963"/>
                <a:gd name="T49" fmla="*/ 624 h 1078"/>
                <a:gd name="T50" fmla="*/ 567 w 963"/>
                <a:gd name="T51" fmla="*/ 624 h 1078"/>
                <a:gd name="T52" fmla="*/ 567 w 963"/>
                <a:gd name="T53" fmla="*/ 908 h 1078"/>
                <a:gd name="T54" fmla="*/ 623 w 963"/>
                <a:gd name="T55" fmla="*/ 908 h 1078"/>
                <a:gd name="T56" fmla="*/ 623 w 963"/>
                <a:gd name="T57" fmla="*/ 1021 h 1078"/>
                <a:gd name="T58" fmla="*/ 680 w 963"/>
                <a:gd name="T59" fmla="*/ 1021 h 1078"/>
                <a:gd name="T60" fmla="*/ 680 w 963"/>
                <a:gd name="T61" fmla="*/ 1078 h 1078"/>
                <a:gd name="T62" fmla="*/ 510 w 963"/>
                <a:gd name="T63" fmla="*/ 1078 h 1078"/>
                <a:gd name="T64" fmla="*/ 510 w 963"/>
                <a:gd name="T65" fmla="*/ 1021 h 1078"/>
                <a:gd name="T66" fmla="*/ 453 w 963"/>
                <a:gd name="T67" fmla="*/ 1021 h 1078"/>
                <a:gd name="T68" fmla="*/ 453 w 963"/>
                <a:gd name="T69" fmla="*/ 964 h 1078"/>
                <a:gd name="T70" fmla="*/ 283 w 963"/>
                <a:gd name="T71" fmla="*/ 964 h 1078"/>
                <a:gd name="T72" fmla="*/ 283 w 963"/>
                <a:gd name="T73" fmla="*/ 1021 h 1078"/>
                <a:gd name="T74" fmla="*/ 226 w 963"/>
                <a:gd name="T75" fmla="*/ 1021 h 1078"/>
                <a:gd name="T76" fmla="*/ 226 w 963"/>
                <a:gd name="T77" fmla="*/ 1078 h 1078"/>
                <a:gd name="T78" fmla="*/ 170 w 963"/>
                <a:gd name="T79" fmla="*/ 1078 h 1078"/>
                <a:gd name="T80" fmla="*/ 170 w 963"/>
                <a:gd name="T81" fmla="*/ 1021 h 1078"/>
                <a:gd name="T82" fmla="*/ 56 w 963"/>
                <a:gd name="T83" fmla="*/ 1021 h 1078"/>
                <a:gd name="T84" fmla="*/ 56 w 963"/>
                <a:gd name="T85" fmla="*/ 964 h 1078"/>
                <a:gd name="T86" fmla="*/ 113 w 963"/>
                <a:gd name="T87" fmla="*/ 964 h 1078"/>
                <a:gd name="T88" fmla="*/ 113 w 963"/>
                <a:gd name="T89" fmla="*/ 851 h 1078"/>
                <a:gd name="T90" fmla="*/ 170 w 963"/>
                <a:gd name="T91" fmla="*/ 851 h 1078"/>
                <a:gd name="T92" fmla="*/ 170 w 963"/>
                <a:gd name="T93" fmla="*/ 738 h 1078"/>
                <a:gd name="T94" fmla="*/ 340 w 963"/>
                <a:gd name="T95" fmla="*/ 738 h 1078"/>
                <a:gd name="T96" fmla="*/ 340 w 963"/>
                <a:gd name="T97" fmla="*/ 624 h 1078"/>
                <a:gd name="T98" fmla="*/ 226 w 963"/>
                <a:gd name="T99" fmla="*/ 624 h 1078"/>
                <a:gd name="T100" fmla="*/ 226 w 963"/>
                <a:gd name="T101" fmla="*/ 567 h 1078"/>
                <a:gd name="T102" fmla="*/ 170 w 963"/>
                <a:gd name="T103" fmla="*/ 567 h 1078"/>
                <a:gd name="T104" fmla="*/ 170 w 963"/>
                <a:gd name="T105" fmla="*/ 511 h 1078"/>
                <a:gd name="T106" fmla="*/ 113 w 963"/>
                <a:gd name="T107" fmla="*/ 511 h 1078"/>
                <a:gd name="T108" fmla="*/ 113 w 963"/>
                <a:gd name="T109" fmla="*/ 397 h 1078"/>
                <a:gd name="T110" fmla="*/ 0 w 963"/>
                <a:gd name="T111" fmla="*/ 397 h 1078"/>
                <a:gd name="T112" fmla="*/ 0 w 963"/>
                <a:gd name="T113" fmla="*/ 341 h 1078"/>
                <a:gd name="T114" fmla="*/ 113 w 963"/>
                <a:gd name="T115" fmla="*/ 341 h 1078"/>
                <a:gd name="T116" fmla="*/ 113 w 963"/>
                <a:gd name="T117" fmla="*/ 284 h 1078"/>
                <a:gd name="T118" fmla="*/ 226 w 963"/>
                <a:gd name="T119" fmla="*/ 284 h 1078"/>
                <a:gd name="T120" fmla="*/ 226 w 963"/>
                <a:gd name="T121" fmla="*/ 114 h 1078"/>
                <a:gd name="T122" fmla="*/ 170 w 963"/>
                <a:gd name="T123" fmla="*/ 114 h 1078"/>
                <a:gd name="T124" fmla="*/ 170 w 963"/>
                <a:gd name="T125" fmla="*/ 57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63" h="1078">
                  <a:moveTo>
                    <a:pt x="170" y="57"/>
                  </a:moveTo>
                  <a:lnTo>
                    <a:pt x="226" y="57"/>
                  </a:lnTo>
                  <a:lnTo>
                    <a:pt x="226" y="0"/>
                  </a:lnTo>
                  <a:lnTo>
                    <a:pt x="396" y="0"/>
                  </a:lnTo>
                  <a:lnTo>
                    <a:pt x="396" y="57"/>
                  </a:lnTo>
                  <a:lnTo>
                    <a:pt x="453" y="57"/>
                  </a:lnTo>
                  <a:lnTo>
                    <a:pt x="453" y="171"/>
                  </a:lnTo>
                  <a:lnTo>
                    <a:pt x="510" y="171"/>
                  </a:lnTo>
                  <a:lnTo>
                    <a:pt x="510" y="227"/>
                  </a:lnTo>
                  <a:lnTo>
                    <a:pt x="567" y="227"/>
                  </a:lnTo>
                  <a:lnTo>
                    <a:pt x="567" y="284"/>
                  </a:lnTo>
                  <a:lnTo>
                    <a:pt x="680" y="284"/>
                  </a:lnTo>
                  <a:lnTo>
                    <a:pt x="680" y="227"/>
                  </a:lnTo>
                  <a:lnTo>
                    <a:pt x="793" y="227"/>
                  </a:lnTo>
                  <a:lnTo>
                    <a:pt x="793" y="341"/>
                  </a:lnTo>
                  <a:lnTo>
                    <a:pt x="850" y="341"/>
                  </a:lnTo>
                  <a:lnTo>
                    <a:pt x="850" y="397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963" y="454"/>
                  </a:lnTo>
                  <a:lnTo>
                    <a:pt x="963" y="567"/>
                  </a:lnTo>
                  <a:lnTo>
                    <a:pt x="793" y="567"/>
                  </a:lnTo>
                  <a:lnTo>
                    <a:pt x="793" y="511"/>
                  </a:lnTo>
                  <a:lnTo>
                    <a:pt x="680" y="511"/>
                  </a:lnTo>
                  <a:lnTo>
                    <a:pt x="680" y="624"/>
                  </a:lnTo>
                  <a:lnTo>
                    <a:pt x="567" y="624"/>
                  </a:lnTo>
                  <a:lnTo>
                    <a:pt x="567" y="908"/>
                  </a:lnTo>
                  <a:lnTo>
                    <a:pt x="623" y="908"/>
                  </a:lnTo>
                  <a:lnTo>
                    <a:pt x="623" y="1021"/>
                  </a:lnTo>
                  <a:lnTo>
                    <a:pt x="680" y="1021"/>
                  </a:lnTo>
                  <a:lnTo>
                    <a:pt x="680" y="1078"/>
                  </a:lnTo>
                  <a:lnTo>
                    <a:pt x="510" y="1078"/>
                  </a:lnTo>
                  <a:lnTo>
                    <a:pt x="510" y="1021"/>
                  </a:lnTo>
                  <a:lnTo>
                    <a:pt x="453" y="1021"/>
                  </a:lnTo>
                  <a:lnTo>
                    <a:pt x="453" y="964"/>
                  </a:lnTo>
                  <a:lnTo>
                    <a:pt x="283" y="964"/>
                  </a:lnTo>
                  <a:lnTo>
                    <a:pt x="283" y="1021"/>
                  </a:lnTo>
                  <a:lnTo>
                    <a:pt x="226" y="1021"/>
                  </a:lnTo>
                  <a:lnTo>
                    <a:pt x="226" y="1078"/>
                  </a:lnTo>
                  <a:lnTo>
                    <a:pt x="170" y="1078"/>
                  </a:lnTo>
                  <a:lnTo>
                    <a:pt x="170" y="1021"/>
                  </a:lnTo>
                  <a:lnTo>
                    <a:pt x="56" y="1021"/>
                  </a:lnTo>
                  <a:lnTo>
                    <a:pt x="56" y="964"/>
                  </a:lnTo>
                  <a:lnTo>
                    <a:pt x="113" y="964"/>
                  </a:lnTo>
                  <a:lnTo>
                    <a:pt x="113" y="851"/>
                  </a:lnTo>
                  <a:lnTo>
                    <a:pt x="170" y="851"/>
                  </a:lnTo>
                  <a:lnTo>
                    <a:pt x="170" y="738"/>
                  </a:lnTo>
                  <a:lnTo>
                    <a:pt x="340" y="738"/>
                  </a:lnTo>
                  <a:lnTo>
                    <a:pt x="340" y="624"/>
                  </a:lnTo>
                  <a:lnTo>
                    <a:pt x="226" y="624"/>
                  </a:lnTo>
                  <a:lnTo>
                    <a:pt x="226" y="567"/>
                  </a:lnTo>
                  <a:lnTo>
                    <a:pt x="170" y="567"/>
                  </a:lnTo>
                  <a:lnTo>
                    <a:pt x="170" y="511"/>
                  </a:lnTo>
                  <a:lnTo>
                    <a:pt x="113" y="511"/>
                  </a:lnTo>
                  <a:lnTo>
                    <a:pt x="113" y="397"/>
                  </a:lnTo>
                  <a:lnTo>
                    <a:pt x="0" y="397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284"/>
                  </a:lnTo>
                  <a:lnTo>
                    <a:pt x="226" y="284"/>
                  </a:lnTo>
                  <a:lnTo>
                    <a:pt x="226" y="114"/>
                  </a:lnTo>
                  <a:lnTo>
                    <a:pt x="170" y="114"/>
                  </a:lnTo>
                  <a:lnTo>
                    <a:pt x="17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61" name="Freeform 1125">
              <a:extLst>
                <a:ext uri="{FF2B5EF4-FFF2-40B4-BE49-F238E27FC236}">
                  <a16:creationId xmlns:a16="http://schemas.microsoft.com/office/drawing/2014/main" id="{AD71095D-156D-4E16-90B2-A4BB4C4D0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1833"/>
              <a:ext cx="454" cy="794"/>
            </a:xfrm>
            <a:custGeom>
              <a:avLst/>
              <a:gdLst>
                <a:gd name="T0" fmla="*/ 454 w 454"/>
                <a:gd name="T1" fmla="*/ 227 h 794"/>
                <a:gd name="T2" fmla="*/ 454 w 454"/>
                <a:gd name="T3" fmla="*/ 454 h 794"/>
                <a:gd name="T4" fmla="*/ 340 w 454"/>
                <a:gd name="T5" fmla="*/ 454 h 794"/>
                <a:gd name="T6" fmla="*/ 340 w 454"/>
                <a:gd name="T7" fmla="*/ 624 h 794"/>
                <a:gd name="T8" fmla="*/ 283 w 454"/>
                <a:gd name="T9" fmla="*/ 624 h 794"/>
                <a:gd name="T10" fmla="*/ 283 w 454"/>
                <a:gd name="T11" fmla="*/ 681 h 794"/>
                <a:gd name="T12" fmla="*/ 227 w 454"/>
                <a:gd name="T13" fmla="*/ 681 h 794"/>
                <a:gd name="T14" fmla="*/ 227 w 454"/>
                <a:gd name="T15" fmla="*/ 737 h 794"/>
                <a:gd name="T16" fmla="*/ 170 w 454"/>
                <a:gd name="T17" fmla="*/ 737 h 794"/>
                <a:gd name="T18" fmla="*/ 170 w 454"/>
                <a:gd name="T19" fmla="*/ 794 h 794"/>
                <a:gd name="T20" fmla="*/ 0 w 454"/>
                <a:gd name="T21" fmla="*/ 794 h 794"/>
                <a:gd name="T22" fmla="*/ 0 w 454"/>
                <a:gd name="T23" fmla="*/ 681 h 794"/>
                <a:gd name="T24" fmla="*/ 57 w 454"/>
                <a:gd name="T25" fmla="*/ 681 h 794"/>
                <a:gd name="T26" fmla="*/ 57 w 454"/>
                <a:gd name="T27" fmla="*/ 454 h 794"/>
                <a:gd name="T28" fmla="*/ 113 w 454"/>
                <a:gd name="T29" fmla="*/ 454 h 794"/>
                <a:gd name="T30" fmla="*/ 113 w 454"/>
                <a:gd name="T31" fmla="*/ 170 h 794"/>
                <a:gd name="T32" fmla="*/ 170 w 454"/>
                <a:gd name="T33" fmla="*/ 170 h 794"/>
                <a:gd name="T34" fmla="*/ 170 w 454"/>
                <a:gd name="T35" fmla="*/ 57 h 794"/>
                <a:gd name="T36" fmla="*/ 227 w 454"/>
                <a:gd name="T37" fmla="*/ 57 h 794"/>
                <a:gd name="T38" fmla="*/ 227 w 454"/>
                <a:gd name="T39" fmla="*/ 0 h 794"/>
                <a:gd name="T40" fmla="*/ 283 w 454"/>
                <a:gd name="T41" fmla="*/ 0 h 794"/>
                <a:gd name="T42" fmla="*/ 340 w 454"/>
                <a:gd name="T43" fmla="*/ 0 h 794"/>
                <a:gd name="T44" fmla="*/ 340 w 454"/>
                <a:gd name="T45" fmla="*/ 57 h 794"/>
                <a:gd name="T46" fmla="*/ 397 w 454"/>
                <a:gd name="T47" fmla="*/ 57 h 794"/>
                <a:gd name="T48" fmla="*/ 397 w 454"/>
                <a:gd name="T49" fmla="*/ 227 h 794"/>
                <a:gd name="T50" fmla="*/ 454 w 454"/>
                <a:gd name="T51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4" h="794">
                  <a:moveTo>
                    <a:pt x="454" y="227"/>
                  </a:moveTo>
                  <a:lnTo>
                    <a:pt x="454" y="454"/>
                  </a:lnTo>
                  <a:lnTo>
                    <a:pt x="340" y="454"/>
                  </a:lnTo>
                  <a:lnTo>
                    <a:pt x="340" y="624"/>
                  </a:lnTo>
                  <a:lnTo>
                    <a:pt x="283" y="624"/>
                  </a:lnTo>
                  <a:lnTo>
                    <a:pt x="283" y="681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0" y="794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454"/>
                  </a:lnTo>
                  <a:lnTo>
                    <a:pt x="113" y="454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227"/>
                  </a:lnTo>
                  <a:lnTo>
                    <a:pt x="454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62" name="Freeform 1126">
              <a:extLst>
                <a:ext uri="{FF2B5EF4-FFF2-40B4-BE49-F238E27FC236}">
                  <a16:creationId xmlns:a16="http://schemas.microsoft.com/office/drawing/2014/main" id="{0DB81321-3D23-4867-B609-62F55D0388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2627"/>
              <a:ext cx="680" cy="624"/>
            </a:xfrm>
            <a:custGeom>
              <a:avLst/>
              <a:gdLst>
                <a:gd name="T0" fmla="*/ 170 w 680"/>
                <a:gd name="T1" fmla="*/ 397 h 624"/>
                <a:gd name="T2" fmla="*/ 57 w 680"/>
                <a:gd name="T3" fmla="*/ 397 h 624"/>
                <a:gd name="T4" fmla="*/ 57 w 680"/>
                <a:gd name="T5" fmla="*/ 454 h 624"/>
                <a:gd name="T6" fmla="*/ 0 w 680"/>
                <a:gd name="T7" fmla="*/ 454 h 624"/>
                <a:gd name="T8" fmla="*/ 0 w 680"/>
                <a:gd name="T9" fmla="*/ 624 h 624"/>
                <a:gd name="T10" fmla="*/ 283 w 680"/>
                <a:gd name="T11" fmla="*/ 624 h 624"/>
                <a:gd name="T12" fmla="*/ 283 w 680"/>
                <a:gd name="T13" fmla="*/ 567 h 624"/>
                <a:gd name="T14" fmla="*/ 340 w 680"/>
                <a:gd name="T15" fmla="*/ 567 h 624"/>
                <a:gd name="T16" fmla="*/ 340 w 680"/>
                <a:gd name="T17" fmla="*/ 510 h 624"/>
                <a:gd name="T18" fmla="*/ 454 w 680"/>
                <a:gd name="T19" fmla="*/ 510 h 624"/>
                <a:gd name="T20" fmla="*/ 454 w 680"/>
                <a:gd name="T21" fmla="*/ 454 h 624"/>
                <a:gd name="T22" fmla="*/ 510 w 680"/>
                <a:gd name="T23" fmla="*/ 454 h 624"/>
                <a:gd name="T24" fmla="*/ 510 w 680"/>
                <a:gd name="T25" fmla="*/ 397 h 624"/>
                <a:gd name="T26" fmla="*/ 567 w 680"/>
                <a:gd name="T27" fmla="*/ 397 h 624"/>
                <a:gd name="T28" fmla="*/ 567 w 680"/>
                <a:gd name="T29" fmla="*/ 340 h 624"/>
                <a:gd name="T30" fmla="*/ 624 w 680"/>
                <a:gd name="T31" fmla="*/ 340 h 624"/>
                <a:gd name="T32" fmla="*/ 624 w 680"/>
                <a:gd name="T33" fmla="*/ 170 h 624"/>
                <a:gd name="T34" fmla="*/ 680 w 680"/>
                <a:gd name="T35" fmla="*/ 170 h 624"/>
                <a:gd name="T36" fmla="*/ 680 w 680"/>
                <a:gd name="T37" fmla="*/ 0 h 624"/>
                <a:gd name="T38" fmla="*/ 567 w 680"/>
                <a:gd name="T39" fmla="*/ 0 h 624"/>
                <a:gd name="T40" fmla="*/ 567 w 680"/>
                <a:gd name="T41" fmla="*/ 113 h 624"/>
                <a:gd name="T42" fmla="*/ 510 w 680"/>
                <a:gd name="T43" fmla="*/ 113 h 624"/>
                <a:gd name="T44" fmla="*/ 510 w 680"/>
                <a:gd name="T45" fmla="*/ 227 h 624"/>
                <a:gd name="T46" fmla="*/ 454 w 680"/>
                <a:gd name="T47" fmla="*/ 227 h 624"/>
                <a:gd name="T48" fmla="*/ 454 w 680"/>
                <a:gd name="T49" fmla="*/ 340 h 624"/>
                <a:gd name="T50" fmla="*/ 397 w 680"/>
                <a:gd name="T51" fmla="*/ 340 h 624"/>
                <a:gd name="T52" fmla="*/ 397 w 680"/>
                <a:gd name="T53" fmla="*/ 397 h 624"/>
                <a:gd name="T54" fmla="*/ 340 w 680"/>
                <a:gd name="T55" fmla="*/ 397 h 624"/>
                <a:gd name="T56" fmla="*/ 283 w 680"/>
                <a:gd name="T57" fmla="*/ 397 h 624"/>
                <a:gd name="T58" fmla="*/ 283 w 680"/>
                <a:gd name="T59" fmla="*/ 454 h 624"/>
                <a:gd name="T60" fmla="*/ 170 w 680"/>
                <a:gd name="T61" fmla="*/ 454 h 624"/>
                <a:gd name="T62" fmla="*/ 170 w 680"/>
                <a:gd name="T63" fmla="*/ 39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0" h="624">
                  <a:moveTo>
                    <a:pt x="170" y="397"/>
                  </a:moveTo>
                  <a:lnTo>
                    <a:pt x="57" y="397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454" y="510"/>
                  </a:lnTo>
                  <a:lnTo>
                    <a:pt x="454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170"/>
                  </a:lnTo>
                  <a:lnTo>
                    <a:pt x="680" y="170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283" y="454"/>
                  </a:lnTo>
                  <a:lnTo>
                    <a:pt x="170" y="454"/>
                  </a:lnTo>
                  <a:lnTo>
                    <a:pt x="170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63" name="Freeform 1127">
              <a:extLst>
                <a:ext uri="{FF2B5EF4-FFF2-40B4-BE49-F238E27FC236}">
                  <a16:creationId xmlns:a16="http://schemas.microsoft.com/office/drawing/2014/main" id="{ECFAD2E5-D17F-4BAB-9465-604E3ECF1F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1947"/>
              <a:ext cx="567" cy="1304"/>
            </a:xfrm>
            <a:custGeom>
              <a:avLst/>
              <a:gdLst>
                <a:gd name="T0" fmla="*/ 567 w 567"/>
                <a:gd name="T1" fmla="*/ 0 h 1304"/>
                <a:gd name="T2" fmla="*/ 567 w 567"/>
                <a:gd name="T3" fmla="*/ 340 h 1304"/>
                <a:gd name="T4" fmla="*/ 510 w 567"/>
                <a:gd name="T5" fmla="*/ 340 h 1304"/>
                <a:gd name="T6" fmla="*/ 510 w 567"/>
                <a:gd name="T7" fmla="*/ 1077 h 1304"/>
                <a:gd name="T8" fmla="*/ 453 w 567"/>
                <a:gd name="T9" fmla="*/ 1077 h 1304"/>
                <a:gd name="T10" fmla="*/ 453 w 567"/>
                <a:gd name="T11" fmla="*/ 1247 h 1304"/>
                <a:gd name="T12" fmla="*/ 283 w 567"/>
                <a:gd name="T13" fmla="*/ 1247 h 1304"/>
                <a:gd name="T14" fmla="*/ 283 w 567"/>
                <a:gd name="T15" fmla="*/ 1304 h 1304"/>
                <a:gd name="T16" fmla="*/ 170 w 567"/>
                <a:gd name="T17" fmla="*/ 1304 h 1304"/>
                <a:gd name="T18" fmla="*/ 170 w 567"/>
                <a:gd name="T19" fmla="*/ 1247 h 1304"/>
                <a:gd name="T20" fmla="*/ 113 w 567"/>
                <a:gd name="T21" fmla="*/ 1247 h 1304"/>
                <a:gd name="T22" fmla="*/ 113 w 567"/>
                <a:gd name="T23" fmla="*/ 1020 h 1304"/>
                <a:gd name="T24" fmla="*/ 56 w 567"/>
                <a:gd name="T25" fmla="*/ 1020 h 1304"/>
                <a:gd name="T26" fmla="*/ 56 w 567"/>
                <a:gd name="T27" fmla="*/ 907 h 1304"/>
                <a:gd name="T28" fmla="*/ 0 w 567"/>
                <a:gd name="T29" fmla="*/ 907 h 1304"/>
                <a:gd name="T30" fmla="*/ 0 w 567"/>
                <a:gd name="T31" fmla="*/ 850 h 1304"/>
                <a:gd name="T32" fmla="*/ 56 w 567"/>
                <a:gd name="T33" fmla="*/ 850 h 1304"/>
                <a:gd name="T34" fmla="*/ 56 w 567"/>
                <a:gd name="T35" fmla="*/ 680 h 1304"/>
                <a:gd name="T36" fmla="*/ 113 w 567"/>
                <a:gd name="T37" fmla="*/ 680 h 1304"/>
                <a:gd name="T38" fmla="*/ 113 w 567"/>
                <a:gd name="T39" fmla="*/ 623 h 1304"/>
                <a:gd name="T40" fmla="*/ 170 w 567"/>
                <a:gd name="T41" fmla="*/ 623 h 1304"/>
                <a:gd name="T42" fmla="*/ 170 w 567"/>
                <a:gd name="T43" fmla="*/ 567 h 1304"/>
                <a:gd name="T44" fmla="*/ 226 w 567"/>
                <a:gd name="T45" fmla="*/ 567 h 1304"/>
                <a:gd name="T46" fmla="*/ 226 w 567"/>
                <a:gd name="T47" fmla="*/ 510 h 1304"/>
                <a:gd name="T48" fmla="*/ 283 w 567"/>
                <a:gd name="T49" fmla="*/ 510 h 1304"/>
                <a:gd name="T50" fmla="*/ 283 w 567"/>
                <a:gd name="T51" fmla="*/ 340 h 1304"/>
                <a:gd name="T52" fmla="*/ 397 w 567"/>
                <a:gd name="T53" fmla="*/ 340 h 1304"/>
                <a:gd name="T54" fmla="*/ 397 w 567"/>
                <a:gd name="T55" fmla="*/ 113 h 1304"/>
                <a:gd name="T56" fmla="*/ 453 w 567"/>
                <a:gd name="T57" fmla="*/ 113 h 1304"/>
                <a:gd name="T58" fmla="*/ 453 w 567"/>
                <a:gd name="T59" fmla="*/ 0 h 1304"/>
                <a:gd name="T60" fmla="*/ 567 w 567"/>
                <a:gd name="T61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67" h="1304">
                  <a:moveTo>
                    <a:pt x="567" y="0"/>
                  </a:moveTo>
                  <a:lnTo>
                    <a:pt x="567" y="340"/>
                  </a:lnTo>
                  <a:lnTo>
                    <a:pt x="510" y="340"/>
                  </a:lnTo>
                  <a:lnTo>
                    <a:pt x="510" y="1077"/>
                  </a:lnTo>
                  <a:lnTo>
                    <a:pt x="453" y="1077"/>
                  </a:lnTo>
                  <a:lnTo>
                    <a:pt x="453" y="1247"/>
                  </a:lnTo>
                  <a:lnTo>
                    <a:pt x="283" y="1247"/>
                  </a:lnTo>
                  <a:lnTo>
                    <a:pt x="283" y="1304"/>
                  </a:lnTo>
                  <a:lnTo>
                    <a:pt x="170" y="1304"/>
                  </a:lnTo>
                  <a:lnTo>
                    <a:pt x="170" y="1247"/>
                  </a:lnTo>
                  <a:lnTo>
                    <a:pt x="113" y="1247"/>
                  </a:lnTo>
                  <a:lnTo>
                    <a:pt x="113" y="1020"/>
                  </a:lnTo>
                  <a:lnTo>
                    <a:pt x="56" y="1020"/>
                  </a:lnTo>
                  <a:lnTo>
                    <a:pt x="56" y="907"/>
                  </a:lnTo>
                  <a:lnTo>
                    <a:pt x="0" y="907"/>
                  </a:lnTo>
                  <a:lnTo>
                    <a:pt x="0" y="850"/>
                  </a:lnTo>
                  <a:lnTo>
                    <a:pt x="56" y="850"/>
                  </a:lnTo>
                  <a:lnTo>
                    <a:pt x="56" y="680"/>
                  </a:lnTo>
                  <a:lnTo>
                    <a:pt x="113" y="680"/>
                  </a:lnTo>
                  <a:lnTo>
                    <a:pt x="113" y="623"/>
                  </a:lnTo>
                  <a:lnTo>
                    <a:pt x="170" y="623"/>
                  </a:lnTo>
                  <a:lnTo>
                    <a:pt x="170" y="567"/>
                  </a:lnTo>
                  <a:lnTo>
                    <a:pt x="226" y="567"/>
                  </a:lnTo>
                  <a:lnTo>
                    <a:pt x="226" y="510"/>
                  </a:lnTo>
                  <a:lnTo>
                    <a:pt x="283" y="510"/>
                  </a:lnTo>
                  <a:lnTo>
                    <a:pt x="283" y="340"/>
                  </a:lnTo>
                  <a:lnTo>
                    <a:pt x="397" y="340"/>
                  </a:lnTo>
                  <a:lnTo>
                    <a:pt x="397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64" name="Freeform 1128">
              <a:extLst>
                <a:ext uri="{FF2B5EF4-FFF2-40B4-BE49-F238E27FC236}">
                  <a16:creationId xmlns:a16="http://schemas.microsoft.com/office/drawing/2014/main" id="{480C6589-E1C4-4DC3-B032-6236C3574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" y="3988"/>
              <a:ext cx="396" cy="340"/>
            </a:xfrm>
            <a:custGeom>
              <a:avLst/>
              <a:gdLst>
                <a:gd name="T0" fmla="*/ 396 w 396"/>
                <a:gd name="T1" fmla="*/ 283 h 340"/>
                <a:gd name="T2" fmla="*/ 396 w 396"/>
                <a:gd name="T3" fmla="*/ 227 h 340"/>
                <a:gd name="T4" fmla="*/ 340 w 396"/>
                <a:gd name="T5" fmla="*/ 227 h 340"/>
                <a:gd name="T6" fmla="*/ 340 w 396"/>
                <a:gd name="T7" fmla="*/ 0 h 340"/>
                <a:gd name="T8" fmla="*/ 56 w 396"/>
                <a:gd name="T9" fmla="*/ 0 h 340"/>
                <a:gd name="T10" fmla="*/ 56 w 396"/>
                <a:gd name="T11" fmla="*/ 113 h 340"/>
                <a:gd name="T12" fmla="*/ 0 w 396"/>
                <a:gd name="T13" fmla="*/ 113 h 340"/>
                <a:gd name="T14" fmla="*/ 0 w 396"/>
                <a:gd name="T15" fmla="*/ 283 h 340"/>
                <a:gd name="T16" fmla="*/ 56 w 396"/>
                <a:gd name="T17" fmla="*/ 283 h 340"/>
                <a:gd name="T18" fmla="*/ 56 w 396"/>
                <a:gd name="T19" fmla="*/ 340 h 340"/>
                <a:gd name="T20" fmla="*/ 226 w 396"/>
                <a:gd name="T21" fmla="*/ 340 h 340"/>
                <a:gd name="T22" fmla="*/ 226 w 396"/>
                <a:gd name="T23" fmla="*/ 283 h 340"/>
                <a:gd name="T24" fmla="*/ 396 w 396"/>
                <a:gd name="T25" fmla="*/ 28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340">
                  <a:moveTo>
                    <a:pt x="396" y="283"/>
                  </a:moveTo>
                  <a:lnTo>
                    <a:pt x="396" y="227"/>
                  </a:lnTo>
                  <a:lnTo>
                    <a:pt x="340" y="227"/>
                  </a:lnTo>
                  <a:lnTo>
                    <a:pt x="340" y="0"/>
                  </a:lnTo>
                  <a:lnTo>
                    <a:pt x="56" y="0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340"/>
                  </a:lnTo>
                  <a:lnTo>
                    <a:pt x="226" y="340"/>
                  </a:lnTo>
                  <a:lnTo>
                    <a:pt x="226" y="283"/>
                  </a:lnTo>
                  <a:lnTo>
                    <a:pt x="396" y="28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66" name="Freeform 1130">
              <a:extLst>
                <a:ext uri="{FF2B5EF4-FFF2-40B4-BE49-F238E27FC236}">
                  <a16:creationId xmlns:a16="http://schemas.microsoft.com/office/drawing/2014/main" id="{2CA4FDC8-801D-40FC-AEF6-6BF122B3D4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" y="3875"/>
              <a:ext cx="454" cy="567"/>
            </a:xfrm>
            <a:custGeom>
              <a:avLst/>
              <a:gdLst>
                <a:gd name="T0" fmla="*/ 397 w 454"/>
                <a:gd name="T1" fmla="*/ 113 h 567"/>
                <a:gd name="T2" fmla="*/ 397 w 454"/>
                <a:gd name="T3" fmla="*/ 226 h 567"/>
                <a:gd name="T4" fmla="*/ 341 w 454"/>
                <a:gd name="T5" fmla="*/ 226 h 567"/>
                <a:gd name="T6" fmla="*/ 341 w 454"/>
                <a:gd name="T7" fmla="*/ 396 h 567"/>
                <a:gd name="T8" fmla="*/ 397 w 454"/>
                <a:gd name="T9" fmla="*/ 396 h 567"/>
                <a:gd name="T10" fmla="*/ 397 w 454"/>
                <a:gd name="T11" fmla="*/ 453 h 567"/>
                <a:gd name="T12" fmla="*/ 454 w 454"/>
                <a:gd name="T13" fmla="*/ 453 h 567"/>
                <a:gd name="T14" fmla="*/ 454 w 454"/>
                <a:gd name="T15" fmla="*/ 510 h 567"/>
                <a:gd name="T16" fmla="*/ 341 w 454"/>
                <a:gd name="T17" fmla="*/ 510 h 567"/>
                <a:gd name="T18" fmla="*/ 341 w 454"/>
                <a:gd name="T19" fmla="*/ 453 h 567"/>
                <a:gd name="T20" fmla="*/ 284 w 454"/>
                <a:gd name="T21" fmla="*/ 453 h 567"/>
                <a:gd name="T22" fmla="*/ 284 w 454"/>
                <a:gd name="T23" fmla="*/ 567 h 567"/>
                <a:gd name="T24" fmla="*/ 170 w 454"/>
                <a:gd name="T25" fmla="*/ 567 h 567"/>
                <a:gd name="T26" fmla="*/ 170 w 454"/>
                <a:gd name="T27" fmla="*/ 396 h 567"/>
                <a:gd name="T28" fmla="*/ 114 w 454"/>
                <a:gd name="T29" fmla="*/ 396 h 567"/>
                <a:gd name="T30" fmla="*/ 114 w 454"/>
                <a:gd name="T31" fmla="*/ 340 h 567"/>
                <a:gd name="T32" fmla="*/ 0 w 454"/>
                <a:gd name="T33" fmla="*/ 340 h 567"/>
                <a:gd name="T34" fmla="*/ 0 w 454"/>
                <a:gd name="T35" fmla="*/ 283 h 567"/>
                <a:gd name="T36" fmla="*/ 57 w 454"/>
                <a:gd name="T37" fmla="*/ 283 h 567"/>
                <a:gd name="T38" fmla="*/ 57 w 454"/>
                <a:gd name="T39" fmla="*/ 226 h 567"/>
                <a:gd name="T40" fmla="*/ 114 w 454"/>
                <a:gd name="T41" fmla="*/ 226 h 567"/>
                <a:gd name="T42" fmla="*/ 114 w 454"/>
                <a:gd name="T43" fmla="*/ 170 h 567"/>
                <a:gd name="T44" fmla="*/ 57 w 454"/>
                <a:gd name="T45" fmla="*/ 170 h 567"/>
                <a:gd name="T46" fmla="*/ 57 w 454"/>
                <a:gd name="T47" fmla="*/ 56 h 567"/>
                <a:gd name="T48" fmla="*/ 170 w 454"/>
                <a:gd name="T49" fmla="*/ 56 h 567"/>
                <a:gd name="T50" fmla="*/ 170 w 454"/>
                <a:gd name="T51" fmla="*/ 0 h 567"/>
                <a:gd name="T52" fmla="*/ 284 w 454"/>
                <a:gd name="T53" fmla="*/ 0 h 567"/>
                <a:gd name="T54" fmla="*/ 284 w 454"/>
                <a:gd name="T55" fmla="*/ 113 h 567"/>
                <a:gd name="T56" fmla="*/ 397 w 454"/>
                <a:gd name="T57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4" h="567">
                  <a:moveTo>
                    <a:pt x="397" y="113"/>
                  </a:moveTo>
                  <a:lnTo>
                    <a:pt x="397" y="226"/>
                  </a:lnTo>
                  <a:lnTo>
                    <a:pt x="341" y="226"/>
                  </a:lnTo>
                  <a:lnTo>
                    <a:pt x="341" y="396"/>
                  </a:lnTo>
                  <a:lnTo>
                    <a:pt x="397" y="396"/>
                  </a:lnTo>
                  <a:lnTo>
                    <a:pt x="397" y="453"/>
                  </a:lnTo>
                  <a:lnTo>
                    <a:pt x="454" y="453"/>
                  </a:lnTo>
                  <a:lnTo>
                    <a:pt x="454" y="510"/>
                  </a:lnTo>
                  <a:lnTo>
                    <a:pt x="341" y="510"/>
                  </a:lnTo>
                  <a:lnTo>
                    <a:pt x="341" y="453"/>
                  </a:lnTo>
                  <a:lnTo>
                    <a:pt x="284" y="453"/>
                  </a:lnTo>
                  <a:lnTo>
                    <a:pt x="284" y="567"/>
                  </a:lnTo>
                  <a:lnTo>
                    <a:pt x="170" y="567"/>
                  </a:lnTo>
                  <a:lnTo>
                    <a:pt x="170" y="396"/>
                  </a:lnTo>
                  <a:lnTo>
                    <a:pt x="114" y="396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114" y="226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397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68" name="Freeform 1132">
              <a:extLst>
                <a:ext uri="{FF2B5EF4-FFF2-40B4-BE49-F238E27FC236}">
                  <a16:creationId xmlns:a16="http://schemas.microsoft.com/office/drawing/2014/main" id="{ECB215A5-E496-431B-A6DD-A68CB3412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3" y="3024"/>
              <a:ext cx="397" cy="964"/>
            </a:xfrm>
            <a:custGeom>
              <a:avLst/>
              <a:gdLst>
                <a:gd name="T0" fmla="*/ 397 w 397"/>
                <a:gd name="T1" fmla="*/ 964 h 964"/>
                <a:gd name="T2" fmla="*/ 397 w 397"/>
                <a:gd name="T3" fmla="*/ 737 h 964"/>
                <a:gd name="T4" fmla="*/ 340 w 397"/>
                <a:gd name="T5" fmla="*/ 737 h 964"/>
                <a:gd name="T6" fmla="*/ 340 w 397"/>
                <a:gd name="T7" fmla="*/ 454 h 964"/>
                <a:gd name="T8" fmla="*/ 284 w 397"/>
                <a:gd name="T9" fmla="*/ 454 h 964"/>
                <a:gd name="T10" fmla="*/ 284 w 397"/>
                <a:gd name="T11" fmla="*/ 0 h 964"/>
                <a:gd name="T12" fmla="*/ 170 w 397"/>
                <a:gd name="T13" fmla="*/ 0 h 964"/>
                <a:gd name="T14" fmla="*/ 170 w 397"/>
                <a:gd name="T15" fmla="*/ 284 h 964"/>
                <a:gd name="T16" fmla="*/ 114 w 397"/>
                <a:gd name="T17" fmla="*/ 284 h 964"/>
                <a:gd name="T18" fmla="*/ 114 w 397"/>
                <a:gd name="T19" fmla="*/ 680 h 964"/>
                <a:gd name="T20" fmla="*/ 0 w 397"/>
                <a:gd name="T21" fmla="*/ 680 h 964"/>
                <a:gd name="T22" fmla="*/ 0 w 397"/>
                <a:gd name="T23" fmla="*/ 737 h 964"/>
                <a:gd name="T24" fmla="*/ 55 w 397"/>
                <a:gd name="T25" fmla="*/ 737 h 964"/>
                <a:gd name="T26" fmla="*/ 57 w 397"/>
                <a:gd name="T27" fmla="*/ 964 h 964"/>
                <a:gd name="T28" fmla="*/ 397 w 397"/>
                <a:gd name="T29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964">
                  <a:moveTo>
                    <a:pt x="397" y="964"/>
                  </a:moveTo>
                  <a:lnTo>
                    <a:pt x="397" y="737"/>
                  </a:lnTo>
                  <a:lnTo>
                    <a:pt x="340" y="737"/>
                  </a:lnTo>
                  <a:lnTo>
                    <a:pt x="340" y="454"/>
                  </a:lnTo>
                  <a:lnTo>
                    <a:pt x="284" y="454"/>
                  </a:lnTo>
                  <a:lnTo>
                    <a:pt x="284" y="0"/>
                  </a:lnTo>
                  <a:lnTo>
                    <a:pt x="170" y="0"/>
                  </a:lnTo>
                  <a:lnTo>
                    <a:pt x="170" y="284"/>
                  </a:lnTo>
                  <a:lnTo>
                    <a:pt x="114" y="284"/>
                  </a:lnTo>
                  <a:lnTo>
                    <a:pt x="114" y="680"/>
                  </a:lnTo>
                  <a:lnTo>
                    <a:pt x="0" y="680"/>
                  </a:lnTo>
                  <a:lnTo>
                    <a:pt x="0" y="737"/>
                  </a:lnTo>
                  <a:lnTo>
                    <a:pt x="55" y="737"/>
                  </a:lnTo>
                  <a:lnTo>
                    <a:pt x="57" y="964"/>
                  </a:lnTo>
                  <a:lnTo>
                    <a:pt x="397" y="96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70" name="Freeform 1134">
              <a:extLst>
                <a:ext uri="{FF2B5EF4-FFF2-40B4-BE49-F238E27FC236}">
                  <a16:creationId xmlns:a16="http://schemas.microsoft.com/office/drawing/2014/main" id="{CFE4DD40-B067-4E88-A12C-68774D9B3C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3" y="2854"/>
              <a:ext cx="1190" cy="1077"/>
            </a:xfrm>
            <a:custGeom>
              <a:avLst/>
              <a:gdLst>
                <a:gd name="T0" fmla="*/ 963 w 1190"/>
                <a:gd name="T1" fmla="*/ 1021 h 1077"/>
                <a:gd name="T2" fmla="*/ 850 w 1190"/>
                <a:gd name="T3" fmla="*/ 1077 h 1077"/>
                <a:gd name="T4" fmla="*/ 737 w 1190"/>
                <a:gd name="T5" fmla="*/ 964 h 1077"/>
                <a:gd name="T6" fmla="*/ 567 w 1190"/>
                <a:gd name="T7" fmla="*/ 1021 h 1077"/>
                <a:gd name="T8" fmla="*/ 680 w 1190"/>
                <a:gd name="T9" fmla="*/ 907 h 1077"/>
                <a:gd name="T10" fmla="*/ 793 w 1190"/>
                <a:gd name="T11" fmla="*/ 850 h 1077"/>
                <a:gd name="T12" fmla="*/ 850 w 1190"/>
                <a:gd name="T13" fmla="*/ 794 h 1077"/>
                <a:gd name="T14" fmla="*/ 793 w 1190"/>
                <a:gd name="T15" fmla="*/ 624 h 1077"/>
                <a:gd name="T16" fmla="*/ 737 w 1190"/>
                <a:gd name="T17" fmla="*/ 680 h 1077"/>
                <a:gd name="T18" fmla="*/ 680 w 1190"/>
                <a:gd name="T19" fmla="*/ 737 h 1077"/>
                <a:gd name="T20" fmla="*/ 623 w 1190"/>
                <a:gd name="T21" fmla="*/ 680 h 1077"/>
                <a:gd name="T22" fmla="*/ 510 w 1190"/>
                <a:gd name="T23" fmla="*/ 624 h 1077"/>
                <a:gd name="T24" fmla="*/ 453 w 1190"/>
                <a:gd name="T25" fmla="*/ 567 h 1077"/>
                <a:gd name="T26" fmla="*/ 283 w 1190"/>
                <a:gd name="T27" fmla="*/ 510 h 1077"/>
                <a:gd name="T28" fmla="*/ 113 w 1190"/>
                <a:gd name="T29" fmla="*/ 567 h 1077"/>
                <a:gd name="T30" fmla="*/ 0 w 1190"/>
                <a:gd name="T31" fmla="*/ 510 h 1077"/>
                <a:gd name="T32" fmla="*/ 56 w 1190"/>
                <a:gd name="T33" fmla="*/ 397 h 1077"/>
                <a:gd name="T34" fmla="*/ 113 w 1190"/>
                <a:gd name="T35" fmla="*/ 340 h 1077"/>
                <a:gd name="T36" fmla="*/ 396 w 1190"/>
                <a:gd name="T37" fmla="*/ 397 h 1077"/>
                <a:gd name="T38" fmla="*/ 453 w 1190"/>
                <a:gd name="T39" fmla="*/ 340 h 1077"/>
                <a:gd name="T40" fmla="*/ 567 w 1190"/>
                <a:gd name="T41" fmla="*/ 283 h 1077"/>
                <a:gd name="T42" fmla="*/ 623 w 1190"/>
                <a:gd name="T43" fmla="*/ 227 h 1077"/>
                <a:gd name="T44" fmla="*/ 680 w 1190"/>
                <a:gd name="T45" fmla="*/ 170 h 1077"/>
                <a:gd name="T46" fmla="*/ 737 w 1190"/>
                <a:gd name="T47" fmla="*/ 113 h 1077"/>
                <a:gd name="T48" fmla="*/ 793 w 1190"/>
                <a:gd name="T49" fmla="*/ 0 h 1077"/>
                <a:gd name="T50" fmla="*/ 850 w 1190"/>
                <a:gd name="T51" fmla="*/ 113 h 1077"/>
                <a:gd name="T52" fmla="*/ 907 w 1190"/>
                <a:gd name="T53" fmla="*/ 340 h 1077"/>
                <a:gd name="T54" fmla="*/ 1020 w 1190"/>
                <a:gd name="T55" fmla="*/ 397 h 1077"/>
                <a:gd name="T56" fmla="*/ 1190 w 1190"/>
                <a:gd name="T57" fmla="*/ 340 h 1077"/>
                <a:gd name="T58" fmla="*/ 1134 w 1190"/>
                <a:gd name="T59" fmla="*/ 454 h 1077"/>
                <a:gd name="T60" fmla="*/ 1020 w 1190"/>
                <a:gd name="T61" fmla="*/ 850 h 1077"/>
                <a:gd name="T62" fmla="*/ 1077 w 1190"/>
                <a:gd name="T63" fmla="*/ 907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90" h="1077">
                  <a:moveTo>
                    <a:pt x="1077" y="1021"/>
                  </a:moveTo>
                  <a:lnTo>
                    <a:pt x="963" y="1021"/>
                  </a:lnTo>
                  <a:lnTo>
                    <a:pt x="963" y="1077"/>
                  </a:lnTo>
                  <a:lnTo>
                    <a:pt x="850" y="1077"/>
                  </a:lnTo>
                  <a:lnTo>
                    <a:pt x="850" y="964"/>
                  </a:lnTo>
                  <a:lnTo>
                    <a:pt x="737" y="964"/>
                  </a:lnTo>
                  <a:lnTo>
                    <a:pt x="737" y="1021"/>
                  </a:lnTo>
                  <a:lnTo>
                    <a:pt x="567" y="1021"/>
                  </a:lnTo>
                  <a:lnTo>
                    <a:pt x="567" y="907"/>
                  </a:lnTo>
                  <a:lnTo>
                    <a:pt x="680" y="907"/>
                  </a:lnTo>
                  <a:lnTo>
                    <a:pt x="680" y="850"/>
                  </a:lnTo>
                  <a:lnTo>
                    <a:pt x="793" y="850"/>
                  </a:lnTo>
                  <a:lnTo>
                    <a:pt x="793" y="794"/>
                  </a:lnTo>
                  <a:lnTo>
                    <a:pt x="850" y="794"/>
                  </a:lnTo>
                  <a:lnTo>
                    <a:pt x="850" y="624"/>
                  </a:lnTo>
                  <a:lnTo>
                    <a:pt x="793" y="624"/>
                  </a:lnTo>
                  <a:lnTo>
                    <a:pt x="793" y="680"/>
                  </a:lnTo>
                  <a:lnTo>
                    <a:pt x="737" y="680"/>
                  </a:lnTo>
                  <a:lnTo>
                    <a:pt x="737" y="737"/>
                  </a:lnTo>
                  <a:lnTo>
                    <a:pt x="680" y="737"/>
                  </a:lnTo>
                  <a:lnTo>
                    <a:pt x="680" y="680"/>
                  </a:lnTo>
                  <a:lnTo>
                    <a:pt x="623" y="680"/>
                  </a:lnTo>
                  <a:lnTo>
                    <a:pt x="623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453" y="567"/>
                  </a:lnTo>
                  <a:lnTo>
                    <a:pt x="453" y="510"/>
                  </a:lnTo>
                  <a:lnTo>
                    <a:pt x="283" y="510"/>
                  </a:lnTo>
                  <a:lnTo>
                    <a:pt x="283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0" y="510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396" y="397"/>
                  </a:lnTo>
                  <a:lnTo>
                    <a:pt x="396" y="340"/>
                  </a:lnTo>
                  <a:lnTo>
                    <a:pt x="453" y="340"/>
                  </a:lnTo>
                  <a:lnTo>
                    <a:pt x="453" y="283"/>
                  </a:lnTo>
                  <a:lnTo>
                    <a:pt x="567" y="283"/>
                  </a:lnTo>
                  <a:lnTo>
                    <a:pt x="567" y="227"/>
                  </a:lnTo>
                  <a:lnTo>
                    <a:pt x="623" y="227"/>
                  </a:lnTo>
                  <a:lnTo>
                    <a:pt x="623" y="170"/>
                  </a:lnTo>
                  <a:lnTo>
                    <a:pt x="680" y="170"/>
                  </a:lnTo>
                  <a:lnTo>
                    <a:pt x="680" y="113"/>
                  </a:lnTo>
                  <a:lnTo>
                    <a:pt x="737" y="113"/>
                  </a:lnTo>
                  <a:lnTo>
                    <a:pt x="737" y="0"/>
                  </a:lnTo>
                  <a:lnTo>
                    <a:pt x="793" y="0"/>
                  </a:lnTo>
                  <a:lnTo>
                    <a:pt x="793" y="113"/>
                  </a:lnTo>
                  <a:lnTo>
                    <a:pt x="850" y="113"/>
                  </a:lnTo>
                  <a:lnTo>
                    <a:pt x="850" y="340"/>
                  </a:lnTo>
                  <a:lnTo>
                    <a:pt x="907" y="340"/>
                  </a:lnTo>
                  <a:lnTo>
                    <a:pt x="907" y="397"/>
                  </a:lnTo>
                  <a:lnTo>
                    <a:pt x="1020" y="397"/>
                  </a:lnTo>
                  <a:lnTo>
                    <a:pt x="1020" y="340"/>
                  </a:lnTo>
                  <a:lnTo>
                    <a:pt x="1190" y="340"/>
                  </a:lnTo>
                  <a:lnTo>
                    <a:pt x="1190" y="454"/>
                  </a:lnTo>
                  <a:lnTo>
                    <a:pt x="1134" y="454"/>
                  </a:lnTo>
                  <a:lnTo>
                    <a:pt x="1134" y="850"/>
                  </a:lnTo>
                  <a:lnTo>
                    <a:pt x="1020" y="850"/>
                  </a:lnTo>
                  <a:lnTo>
                    <a:pt x="1020" y="907"/>
                  </a:lnTo>
                  <a:lnTo>
                    <a:pt x="1077" y="907"/>
                  </a:lnTo>
                  <a:lnTo>
                    <a:pt x="1077" y="102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472" name="Group 1136">
            <a:extLst>
              <a:ext uri="{FF2B5EF4-FFF2-40B4-BE49-F238E27FC236}">
                <a16:creationId xmlns:a16="http://schemas.microsoft.com/office/drawing/2014/main" id="{0225F08D-8E21-4260-A683-44E683D52FA3}"/>
              </a:ext>
            </a:extLst>
          </p:cNvPr>
          <p:cNvGrpSpPr>
            <a:grpSpLocks/>
          </p:cNvGrpSpPr>
          <p:nvPr/>
        </p:nvGrpSpPr>
        <p:grpSpPr bwMode="auto">
          <a:xfrm>
            <a:off x="4826000" y="4891088"/>
            <a:ext cx="530225" cy="133350"/>
            <a:chOff x="1480" y="585"/>
            <a:chExt cx="334" cy="84"/>
          </a:xfrm>
        </p:grpSpPr>
        <p:sp>
          <p:nvSpPr>
            <p:cNvPr id="15473" name="WordArt 1137">
              <a:extLst>
                <a:ext uri="{FF2B5EF4-FFF2-40B4-BE49-F238E27FC236}">
                  <a16:creationId xmlns:a16="http://schemas.microsoft.com/office/drawing/2014/main" id="{05BCD849-59FC-45E8-AB4C-A464C94BCD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58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五所川原市</a:t>
              </a:r>
            </a:p>
          </p:txBody>
        </p:sp>
        <p:sp>
          <p:nvSpPr>
            <p:cNvPr id="15474" name="WordArt 1138">
              <a:extLst>
                <a:ext uri="{FF2B5EF4-FFF2-40B4-BE49-F238E27FC236}">
                  <a16:creationId xmlns:a16="http://schemas.microsoft.com/office/drawing/2014/main" id="{BC840740-CE7A-4A5F-8DDF-9B8F08BBF1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58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五所川原市</a:t>
              </a:r>
            </a:p>
          </p:txBody>
        </p:sp>
      </p:grpSp>
      <p:grpSp>
        <p:nvGrpSpPr>
          <p:cNvPr id="15475" name="Group 1139">
            <a:extLst>
              <a:ext uri="{FF2B5EF4-FFF2-40B4-BE49-F238E27FC236}">
                <a16:creationId xmlns:a16="http://schemas.microsoft.com/office/drawing/2014/main" id="{43F18235-05E5-4E93-BCD2-413D82413ECB}"/>
              </a:ext>
            </a:extLst>
          </p:cNvPr>
          <p:cNvGrpSpPr>
            <a:grpSpLocks/>
          </p:cNvGrpSpPr>
          <p:nvPr/>
        </p:nvGrpSpPr>
        <p:grpSpPr bwMode="auto">
          <a:xfrm>
            <a:off x="6130925" y="5565775"/>
            <a:ext cx="396875" cy="133350"/>
            <a:chOff x="459" y="585"/>
            <a:chExt cx="250" cy="84"/>
          </a:xfrm>
        </p:grpSpPr>
        <p:sp>
          <p:nvSpPr>
            <p:cNvPr id="15476" name="WordArt 1140">
              <a:extLst>
                <a:ext uri="{FF2B5EF4-FFF2-40B4-BE49-F238E27FC236}">
                  <a16:creationId xmlns:a16="http://schemas.microsoft.com/office/drawing/2014/main" id="{A7360C66-6F49-4DA2-B7CA-5A9E294CDF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5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青森市</a:t>
              </a:r>
            </a:p>
          </p:txBody>
        </p:sp>
        <p:sp>
          <p:nvSpPr>
            <p:cNvPr id="15477" name="WordArt 1141">
              <a:extLst>
                <a:ext uri="{FF2B5EF4-FFF2-40B4-BE49-F238E27FC236}">
                  <a16:creationId xmlns:a16="http://schemas.microsoft.com/office/drawing/2014/main" id="{E0CFA876-42C6-4514-AC50-465123D3EF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青森市</a:t>
              </a:r>
            </a:p>
          </p:txBody>
        </p:sp>
      </p:grpSp>
      <p:grpSp>
        <p:nvGrpSpPr>
          <p:cNvPr id="15478" name="Group 1142">
            <a:extLst>
              <a:ext uri="{FF2B5EF4-FFF2-40B4-BE49-F238E27FC236}">
                <a16:creationId xmlns:a16="http://schemas.microsoft.com/office/drawing/2014/main" id="{2A023B79-D260-4A91-A8F0-17E683AE2355}"/>
              </a:ext>
            </a:extLst>
          </p:cNvPr>
          <p:cNvGrpSpPr>
            <a:grpSpLocks/>
          </p:cNvGrpSpPr>
          <p:nvPr/>
        </p:nvGrpSpPr>
        <p:grpSpPr bwMode="auto">
          <a:xfrm>
            <a:off x="4375150" y="6826250"/>
            <a:ext cx="396875" cy="133350"/>
            <a:chOff x="913" y="585"/>
            <a:chExt cx="250" cy="84"/>
          </a:xfrm>
        </p:grpSpPr>
        <p:sp>
          <p:nvSpPr>
            <p:cNvPr id="15479" name="WordArt 1143">
              <a:extLst>
                <a:ext uri="{FF2B5EF4-FFF2-40B4-BE49-F238E27FC236}">
                  <a16:creationId xmlns:a16="http://schemas.microsoft.com/office/drawing/2014/main" id="{2128354B-8C8F-4E76-95F6-20033CE04A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5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弘前市</a:t>
              </a:r>
            </a:p>
          </p:txBody>
        </p:sp>
        <p:sp>
          <p:nvSpPr>
            <p:cNvPr id="15480" name="WordArt 1144">
              <a:extLst>
                <a:ext uri="{FF2B5EF4-FFF2-40B4-BE49-F238E27FC236}">
                  <a16:creationId xmlns:a16="http://schemas.microsoft.com/office/drawing/2014/main" id="{75F9B67A-1F83-4876-BABF-BC6870CF50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弘前市</a:t>
              </a:r>
            </a:p>
          </p:txBody>
        </p:sp>
      </p:grpSp>
      <p:grpSp>
        <p:nvGrpSpPr>
          <p:cNvPr id="15481" name="Group 1145">
            <a:extLst>
              <a:ext uri="{FF2B5EF4-FFF2-40B4-BE49-F238E27FC236}">
                <a16:creationId xmlns:a16="http://schemas.microsoft.com/office/drawing/2014/main" id="{2BD9704D-C3E4-4E78-9CFA-D5BCE1A718FC}"/>
              </a:ext>
            </a:extLst>
          </p:cNvPr>
          <p:cNvGrpSpPr>
            <a:grpSpLocks/>
          </p:cNvGrpSpPr>
          <p:nvPr/>
        </p:nvGrpSpPr>
        <p:grpSpPr bwMode="auto">
          <a:xfrm>
            <a:off x="7750175" y="6961188"/>
            <a:ext cx="530225" cy="133350"/>
            <a:chOff x="1480" y="729"/>
            <a:chExt cx="334" cy="84"/>
          </a:xfrm>
        </p:grpSpPr>
        <p:sp>
          <p:nvSpPr>
            <p:cNvPr id="15482" name="WordArt 1146">
              <a:extLst>
                <a:ext uri="{FF2B5EF4-FFF2-40B4-BE49-F238E27FC236}">
                  <a16:creationId xmlns:a16="http://schemas.microsoft.com/office/drawing/2014/main" id="{A66632BD-4BD2-4845-B504-45F96B8EC8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72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十和田市</a:t>
              </a:r>
            </a:p>
          </p:txBody>
        </p:sp>
        <p:sp>
          <p:nvSpPr>
            <p:cNvPr id="15483" name="WordArt 1147">
              <a:extLst>
                <a:ext uri="{FF2B5EF4-FFF2-40B4-BE49-F238E27FC236}">
                  <a16:creationId xmlns:a16="http://schemas.microsoft.com/office/drawing/2014/main" id="{987EBBCF-0EDC-4A2A-8345-53611F44CD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73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十和田市</a:t>
              </a:r>
            </a:p>
          </p:txBody>
        </p:sp>
      </p:grpSp>
      <p:grpSp>
        <p:nvGrpSpPr>
          <p:cNvPr id="15484" name="Group 1148">
            <a:extLst>
              <a:ext uri="{FF2B5EF4-FFF2-40B4-BE49-F238E27FC236}">
                <a16:creationId xmlns:a16="http://schemas.microsoft.com/office/drawing/2014/main" id="{F2CF4DB4-6A8F-4BB8-945F-B77DDF3C02DB}"/>
              </a:ext>
            </a:extLst>
          </p:cNvPr>
          <p:cNvGrpSpPr>
            <a:grpSpLocks/>
          </p:cNvGrpSpPr>
          <p:nvPr/>
        </p:nvGrpSpPr>
        <p:grpSpPr bwMode="auto">
          <a:xfrm>
            <a:off x="10045700" y="7410450"/>
            <a:ext cx="396875" cy="133350"/>
            <a:chOff x="459" y="729"/>
            <a:chExt cx="250" cy="84"/>
          </a:xfrm>
        </p:grpSpPr>
        <p:sp>
          <p:nvSpPr>
            <p:cNvPr id="15485" name="WordArt 1149">
              <a:extLst>
                <a:ext uri="{FF2B5EF4-FFF2-40B4-BE49-F238E27FC236}">
                  <a16:creationId xmlns:a16="http://schemas.microsoft.com/office/drawing/2014/main" id="{FCE3AE04-3B29-4DE6-B3A6-DAB24EF5CD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7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八戸市</a:t>
              </a:r>
            </a:p>
          </p:txBody>
        </p:sp>
        <p:sp>
          <p:nvSpPr>
            <p:cNvPr id="15486" name="WordArt 1150">
              <a:extLst>
                <a:ext uri="{FF2B5EF4-FFF2-40B4-BE49-F238E27FC236}">
                  <a16:creationId xmlns:a16="http://schemas.microsoft.com/office/drawing/2014/main" id="{AC5BE0F9-C48B-4FD7-A073-F4FE716C50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7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八戸市</a:t>
              </a:r>
            </a:p>
          </p:txBody>
        </p:sp>
      </p:grpSp>
      <p:grpSp>
        <p:nvGrpSpPr>
          <p:cNvPr id="15487" name="Group 1151">
            <a:extLst>
              <a:ext uri="{FF2B5EF4-FFF2-40B4-BE49-F238E27FC236}">
                <a16:creationId xmlns:a16="http://schemas.microsoft.com/office/drawing/2014/main" id="{C7F02AA9-C87F-4C35-A4B6-F859428022F8}"/>
              </a:ext>
            </a:extLst>
          </p:cNvPr>
          <p:cNvGrpSpPr>
            <a:grpSpLocks/>
          </p:cNvGrpSpPr>
          <p:nvPr/>
        </p:nvGrpSpPr>
        <p:grpSpPr bwMode="auto">
          <a:xfrm>
            <a:off x="6040438" y="6645275"/>
            <a:ext cx="396875" cy="133350"/>
            <a:chOff x="913" y="729"/>
            <a:chExt cx="250" cy="84"/>
          </a:xfrm>
        </p:grpSpPr>
        <p:sp>
          <p:nvSpPr>
            <p:cNvPr id="15488" name="WordArt 1152">
              <a:extLst>
                <a:ext uri="{FF2B5EF4-FFF2-40B4-BE49-F238E27FC236}">
                  <a16:creationId xmlns:a16="http://schemas.microsoft.com/office/drawing/2014/main" id="{7A553263-FD1C-4154-9049-F9EC74424A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7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黒石市</a:t>
              </a:r>
            </a:p>
          </p:txBody>
        </p:sp>
        <p:sp>
          <p:nvSpPr>
            <p:cNvPr id="15489" name="WordArt 1153">
              <a:extLst>
                <a:ext uri="{FF2B5EF4-FFF2-40B4-BE49-F238E27FC236}">
                  <a16:creationId xmlns:a16="http://schemas.microsoft.com/office/drawing/2014/main" id="{AC477D88-6A57-4EA1-AB00-901EB5F12A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7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黒石市</a:t>
              </a:r>
            </a:p>
          </p:txBody>
        </p:sp>
      </p:grpSp>
      <p:grpSp>
        <p:nvGrpSpPr>
          <p:cNvPr id="15490" name="Group 1154">
            <a:extLst>
              <a:ext uri="{FF2B5EF4-FFF2-40B4-BE49-F238E27FC236}">
                <a16:creationId xmlns:a16="http://schemas.microsoft.com/office/drawing/2014/main" id="{531BAB36-2E45-44C4-92C5-5F20234EF5D1}"/>
              </a:ext>
            </a:extLst>
          </p:cNvPr>
          <p:cNvGrpSpPr>
            <a:grpSpLocks/>
          </p:cNvGrpSpPr>
          <p:nvPr/>
        </p:nvGrpSpPr>
        <p:grpSpPr bwMode="auto">
          <a:xfrm>
            <a:off x="3879850" y="4891088"/>
            <a:ext cx="530225" cy="133350"/>
            <a:chOff x="1487" y="925"/>
            <a:chExt cx="334" cy="84"/>
          </a:xfrm>
        </p:grpSpPr>
        <p:sp>
          <p:nvSpPr>
            <p:cNvPr id="15491" name="WordArt 1155">
              <a:extLst>
                <a:ext uri="{FF2B5EF4-FFF2-40B4-BE49-F238E27FC236}">
                  <a16:creationId xmlns:a16="http://schemas.microsoft.com/office/drawing/2014/main" id="{7B2128F4-B63C-4331-8DA3-0B62DC3455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7" y="92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つがる市</a:t>
              </a:r>
            </a:p>
          </p:txBody>
        </p:sp>
        <p:sp>
          <p:nvSpPr>
            <p:cNvPr id="15492" name="WordArt 1156">
              <a:extLst>
                <a:ext uri="{FF2B5EF4-FFF2-40B4-BE49-F238E27FC236}">
                  <a16:creationId xmlns:a16="http://schemas.microsoft.com/office/drawing/2014/main" id="{AB481E9A-C64A-4AFF-B739-76719CAB1B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92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つがる市</a:t>
              </a:r>
            </a:p>
          </p:txBody>
        </p:sp>
      </p:grpSp>
      <p:grpSp>
        <p:nvGrpSpPr>
          <p:cNvPr id="15493" name="Group 1157">
            <a:extLst>
              <a:ext uri="{FF2B5EF4-FFF2-40B4-BE49-F238E27FC236}">
                <a16:creationId xmlns:a16="http://schemas.microsoft.com/office/drawing/2014/main" id="{273C4C67-45DB-410E-BF6E-5B0D0FC7C3DA}"/>
              </a:ext>
            </a:extLst>
          </p:cNvPr>
          <p:cNvGrpSpPr>
            <a:grpSpLocks/>
          </p:cNvGrpSpPr>
          <p:nvPr/>
        </p:nvGrpSpPr>
        <p:grpSpPr bwMode="auto">
          <a:xfrm>
            <a:off x="6221413" y="7456488"/>
            <a:ext cx="396875" cy="133350"/>
            <a:chOff x="466" y="925"/>
            <a:chExt cx="250" cy="84"/>
          </a:xfrm>
        </p:grpSpPr>
        <p:sp>
          <p:nvSpPr>
            <p:cNvPr id="15494" name="WordArt 1158">
              <a:extLst>
                <a:ext uri="{FF2B5EF4-FFF2-40B4-BE49-F238E27FC236}">
                  <a16:creationId xmlns:a16="http://schemas.microsoft.com/office/drawing/2014/main" id="{B9DFF330-757E-426A-A7B8-A28D966CFC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6" y="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平川市</a:t>
              </a:r>
            </a:p>
          </p:txBody>
        </p:sp>
        <p:sp>
          <p:nvSpPr>
            <p:cNvPr id="15495" name="WordArt 1159">
              <a:extLst>
                <a:ext uri="{FF2B5EF4-FFF2-40B4-BE49-F238E27FC236}">
                  <a16:creationId xmlns:a16="http://schemas.microsoft.com/office/drawing/2014/main" id="{A0C466FF-6BC7-44B0-9B90-B8F9BBA1CF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7" y="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平川市</a:t>
              </a:r>
            </a:p>
          </p:txBody>
        </p:sp>
      </p:grpSp>
      <p:grpSp>
        <p:nvGrpSpPr>
          <p:cNvPr id="15496" name="Group 1160">
            <a:extLst>
              <a:ext uri="{FF2B5EF4-FFF2-40B4-BE49-F238E27FC236}">
                <a16:creationId xmlns:a16="http://schemas.microsoft.com/office/drawing/2014/main" id="{F177AAA7-BAE7-4493-B117-0F87B9177EA8}"/>
              </a:ext>
            </a:extLst>
          </p:cNvPr>
          <p:cNvGrpSpPr>
            <a:grpSpLocks/>
          </p:cNvGrpSpPr>
          <p:nvPr/>
        </p:nvGrpSpPr>
        <p:grpSpPr bwMode="auto">
          <a:xfrm>
            <a:off x="7570788" y="1739900"/>
            <a:ext cx="396875" cy="133350"/>
            <a:chOff x="920" y="925"/>
            <a:chExt cx="250" cy="84"/>
          </a:xfrm>
        </p:grpSpPr>
        <p:sp>
          <p:nvSpPr>
            <p:cNvPr id="15497" name="WordArt 1161">
              <a:extLst>
                <a:ext uri="{FF2B5EF4-FFF2-40B4-BE49-F238E27FC236}">
                  <a16:creationId xmlns:a16="http://schemas.microsoft.com/office/drawing/2014/main" id="{293A48F7-446B-4312-8327-F10FC86564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むつ市</a:t>
              </a:r>
            </a:p>
          </p:txBody>
        </p:sp>
        <p:sp>
          <p:nvSpPr>
            <p:cNvPr id="15498" name="WordArt 1162">
              <a:extLst>
                <a:ext uri="{FF2B5EF4-FFF2-40B4-BE49-F238E27FC236}">
                  <a16:creationId xmlns:a16="http://schemas.microsoft.com/office/drawing/2014/main" id="{E826CDE1-638E-45AA-BC47-DC9C202D1A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むつ市</a:t>
              </a:r>
            </a:p>
          </p:txBody>
        </p:sp>
      </p:grpSp>
      <p:grpSp>
        <p:nvGrpSpPr>
          <p:cNvPr id="15499" name="Group 1163">
            <a:extLst>
              <a:ext uri="{FF2B5EF4-FFF2-40B4-BE49-F238E27FC236}">
                <a16:creationId xmlns:a16="http://schemas.microsoft.com/office/drawing/2014/main" id="{0160293D-7D48-4ED3-8FA3-A0F70A545D7B}"/>
              </a:ext>
            </a:extLst>
          </p:cNvPr>
          <p:cNvGrpSpPr>
            <a:grpSpLocks/>
          </p:cNvGrpSpPr>
          <p:nvPr/>
        </p:nvGrpSpPr>
        <p:grpSpPr bwMode="auto">
          <a:xfrm>
            <a:off x="5186363" y="3405188"/>
            <a:ext cx="530225" cy="133350"/>
            <a:chOff x="1480" y="1152"/>
            <a:chExt cx="334" cy="84"/>
          </a:xfrm>
        </p:grpSpPr>
        <p:sp>
          <p:nvSpPr>
            <p:cNvPr id="15500" name="WordArt 1164">
              <a:extLst>
                <a:ext uri="{FF2B5EF4-FFF2-40B4-BE49-F238E27FC236}">
                  <a16:creationId xmlns:a16="http://schemas.microsoft.com/office/drawing/2014/main" id="{29E9BA94-08F0-4068-AF9B-1FB9C9CA2E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1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外ヶ浜町</a:t>
              </a:r>
            </a:p>
          </p:txBody>
        </p:sp>
        <p:sp>
          <p:nvSpPr>
            <p:cNvPr id="15501" name="WordArt 1165">
              <a:extLst>
                <a:ext uri="{FF2B5EF4-FFF2-40B4-BE49-F238E27FC236}">
                  <a16:creationId xmlns:a16="http://schemas.microsoft.com/office/drawing/2014/main" id="{14BE622F-C4DF-4075-9E7B-823755D677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1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外ヶ浜町</a:t>
              </a:r>
            </a:p>
          </p:txBody>
        </p:sp>
      </p:grpSp>
      <p:grpSp>
        <p:nvGrpSpPr>
          <p:cNvPr id="15502" name="Group 1166">
            <a:extLst>
              <a:ext uri="{FF2B5EF4-FFF2-40B4-BE49-F238E27FC236}">
                <a16:creationId xmlns:a16="http://schemas.microsoft.com/office/drawing/2014/main" id="{C5A2BCE2-9A23-4851-A9DF-040FB6FDBC0F}"/>
              </a:ext>
            </a:extLst>
          </p:cNvPr>
          <p:cNvGrpSpPr>
            <a:grpSpLocks/>
          </p:cNvGrpSpPr>
          <p:nvPr/>
        </p:nvGrpSpPr>
        <p:grpSpPr bwMode="auto">
          <a:xfrm>
            <a:off x="4826000" y="5926138"/>
            <a:ext cx="396875" cy="133350"/>
            <a:chOff x="459" y="1152"/>
            <a:chExt cx="250" cy="84"/>
          </a:xfrm>
        </p:grpSpPr>
        <p:sp>
          <p:nvSpPr>
            <p:cNvPr id="15503" name="WordArt 1167">
              <a:extLst>
                <a:ext uri="{FF2B5EF4-FFF2-40B4-BE49-F238E27FC236}">
                  <a16:creationId xmlns:a16="http://schemas.microsoft.com/office/drawing/2014/main" id="{07E9471A-57ED-442C-A1F0-3B5EBEBDE6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1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板柳町</a:t>
              </a:r>
            </a:p>
          </p:txBody>
        </p:sp>
        <p:sp>
          <p:nvSpPr>
            <p:cNvPr id="15504" name="WordArt 1168">
              <a:extLst>
                <a:ext uri="{FF2B5EF4-FFF2-40B4-BE49-F238E27FC236}">
                  <a16:creationId xmlns:a16="http://schemas.microsoft.com/office/drawing/2014/main" id="{A2239803-A25C-4757-91FE-EAF39398AF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1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板柳町</a:t>
              </a:r>
            </a:p>
          </p:txBody>
        </p:sp>
      </p:grpSp>
      <p:grpSp>
        <p:nvGrpSpPr>
          <p:cNvPr id="15505" name="Group 1169">
            <a:extLst>
              <a:ext uri="{FF2B5EF4-FFF2-40B4-BE49-F238E27FC236}">
                <a16:creationId xmlns:a16="http://schemas.microsoft.com/office/drawing/2014/main" id="{7297138B-D7C5-4669-9FF3-83D648523684}"/>
              </a:ext>
            </a:extLst>
          </p:cNvPr>
          <p:cNvGrpSpPr>
            <a:grpSpLocks/>
          </p:cNvGrpSpPr>
          <p:nvPr/>
        </p:nvGrpSpPr>
        <p:grpSpPr bwMode="auto">
          <a:xfrm>
            <a:off x="9686925" y="5745163"/>
            <a:ext cx="396875" cy="133350"/>
            <a:chOff x="913" y="1152"/>
            <a:chExt cx="250" cy="84"/>
          </a:xfrm>
        </p:grpSpPr>
        <p:sp>
          <p:nvSpPr>
            <p:cNvPr id="15506" name="WordArt 1170">
              <a:extLst>
                <a:ext uri="{FF2B5EF4-FFF2-40B4-BE49-F238E27FC236}">
                  <a16:creationId xmlns:a16="http://schemas.microsoft.com/office/drawing/2014/main" id="{58903C3B-2F25-4314-9C95-45CD00A4A0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1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三沢市</a:t>
              </a:r>
            </a:p>
          </p:txBody>
        </p:sp>
        <p:sp>
          <p:nvSpPr>
            <p:cNvPr id="15507" name="WordArt 1171">
              <a:extLst>
                <a:ext uri="{FF2B5EF4-FFF2-40B4-BE49-F238E27FC236}">
                  <a16:creationId xmlns:a16="http://schemas.microsoft.com/office/drawing/2014/main" id="{E49746D5-E512-47A7-9BC6-329CCC8E36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1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三沢市</a:t>
              </a:r>
            </a:p>
          </p:txBody>
        </p:sp>
      </p:grpSp>
      <p:grpSp>
        <p:nvGrpSpPr>
          <p:cNvPr id="15508" name="Group 1172">
            <a:extLst>
              <a:ext uri="{FF2B5EF4-FFF2-40B4-BE49-F238E27FC236}">
                <a16:creationId xmlns:a16="http://schemas.microsoft.com/office/drawing/2014/main" id="{45F2E3AB-BE80-44F8-A29E-E7B6B015F877}"/>
              </a:ext>
            </a:extLst>
          </p:cNvPr>
          <p:cNvGrpSpPr>
            <a:grpSpLocks/>
          </p:cNvGrpSpPr>
          <p:nvPr/>
        </p:nvGrpSpPr>
        <p:grpSpPr bwMode="auto">
          <a:xfrm>
            <a:off x="3160713" y="6240463"/>
            <a:ext cx="530225" cy="133350"/>
            <a:chOff x="1480" y="1409"/>
            <a:chExt cx="334" cy="84"/>
          </a:xfrm>
        </p:grpSpPr>
        <p:sp>
          <p:nvSpPr>
            <p:cNvPr id="15509" name="WordArt 1173">
              <a:extLst>
                <a:ext uri="{FF2B5EF4-FFF2-40B4-BE49-F238E27FC236}">
                  <a16:creationId xmlns:a16="http://schemas.microsoft.com/office/drawing/2014/main" id="{F4E62429-4170-490D-B2AF-973771D928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40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鰺ヶ沢町</a:t>
              </a:r>
            </a:p>
          </p:txBody>
        </p:sp>
        <p:sp>
          <p:nvSpPr>
            <p:cNvPr id="15510" name="WordArt 1174">
              <a:extLst>
                <a:ext uri="{FF2B5EF4-FFF2-40B4-BE49-F238E27FC236}">
                  <a16:creationId xmlns:a16="http://schemas.microsoft.com/office/drawing/2014/main" id="{6A28D77B-98D3-47C3-AC64-F7F915BCFC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41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鰺ヶ沢町</a:t>
              </a:r>
            </a:p>
          </p:txBody>
        </p:sp>
      </p:grpSp>
      <p:grpSp>
        <p:nvGrpSpPr>
          <p:cNvPr id="15511" name="Group 1175">
            <a:extLst>
              <a:ext uri="{FF2B5EF4-FFF2-40B4-BE49-F238E27FC236}">
                <a16:creationId xmlns:a16="http://schemas.microsoft.com/office/drawing/2014/main" id="{F6D31898-5EF5-46DD-AA69-517EDDD46FD2}"/>
              </a:ext>
            </a:extLst>
          </p:cNvPr>
          <p:cNvGrpSpPr>
            <a:grpSpLocks/>
          </p:cNvGrpSpPr>
          <p:nvPr/>
        </p:nvGrpSpPr>
        <p:grpSpPr bwMode="auto">
          <a:xfrm>
            <a:off x="7886700" y="5791200"/>
            <a:ext cx="396875" cy="133350"/>
            <a:chOff x="459" y="1409"/>
            <a:chExt cx="250" cy="84"/>
          </a:xfrm>
        </p:grpSpPr>
        <p:sp>
          <p:nvSpPr>
            <p:cNvPr id="15512" name="WordArt 1176">
              <a:extLst>
                <a:ext uri="{FF2B5EF4-FFF2-40B4-BE49-F238E27FC236}">
                  <a16:creationId xmlns:a16="http://schemas.microsoft.com/office/drawing/2014/main" id="{B615316B-43A7-4D67-ADC6-104F712387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4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七戸町</a:t>
              </a:r>
            </a:p>
          </p:txBody>
        </p:sp>
        <p:sp>
          <p:nvSpPr>
            <p:cNvPr id="15513" name="WordArt 1177">
              <a:extLst>
                <a:ext uri="{FF2B5EF4-FFF2-40B4-BE49-F238E27FC236}">
                  <a16:creationId xmlns:a16="http://schemas.microsoft.com/office/drawing/2014/main" id="{2A35C777-426E-4BBA-9033-15018F2E03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4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七戸町</a:t>
              </a:r>
            </a:p>
          </p:txBody>
        </p:sp>
      </p:grpSp>
      <p:grpSp>
        <p:nvGrpSpPr>
          <p:cNvPr id="15514" name="Group 1178">
            <a:extLst>
              <a:ext uri="{FF2B5EF4-FFF2-40B4-BE49-F238E27FC236}">
                <a16:creationId xmlns:a16="http://schemas.microsoft.com/office/drawing/2014/main" id="{8325914B-9C03-466E-B1B3-9C6246C7C8A1}"/>
              </a:ext>
            </a:extLst>
          </p:cNvPr>
          <p:cNvGrpSpPr>
            <a:grpSpLocks/>
          </p:cNvGrpSpPr>
          <p:nvPr/>
        </p:nvGrpSpPr>
        <p:grpSpPr bwMode="auto">
          <a:xfrm>
            <a:off x="6986588" y="569913"/>
            <a:ext cx="396875" cy="133350"/>
            <a:chOff x="913" y="1409"/>
            <a:chExt cx="250" cy="84"/>
          </a:xfrm>
        </p:grpSpPr>
        <p:sp>
          <p:nvSpPr>
            <p:cNvPr id="15515" name="WordArt 1179">
              <a:extLst>
                <a:ext uri="{FF2B5EF4-FFF2-40B4-BE49-F238E27FC236}">
                  <a16:creationId xmlns:a16="http://schemas.microsoft.com/office/drawing/2014/main" id="{521D380E-5CC0-4022-A6E5-31888AD5BE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4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大間町</a:t>
              </a:r>
            </a:p>
          </p:txBody>
        </p:sp>
        <p:sp>
          <p:nvSpPr>
            <p:cNvPr id="15516" name="WordArt 1180">
              <a:extLst>
                <a:ext uri="{FF2B5EF4-FFF2-40B4-BE49-F238E27FC236}">
                  <a16:creationId xmlns:a16="http://schemas.microsoft.com/office/drawing/2014/main" id="{F18A8CA0-FC19-47AB-AF7D-A0249B0F6F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4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大間町</a:t>
              </a:r>
            </a:p>
          </p:txBody>
        </p:sp>
      </p:grpSp>
      <p:grpSp>
        <p:nvGrpSpPr>
          <p:cNvPr id="15517" name="Group 1181">
            <a:extLst>
              <a:ext uri="{FF2B5EF4-FFF2-40B4-BE49-F238E27FC236}">
                <a16:creationId xmlns:a16="http://schemas.microsoft.com/office/drawing/2014/main" id="{3D3C1568-9C6D-44C5-B662-DA35666683C4}"/>
              </a:ext>
            </a:extLst>
          </p:cNvPr>
          <p:cNvGrpSpPr>
            <a:grpSpLocks/>
          </p:cNvGrpSpPr>
          <p:nvPr/>
        </p:nvGrpSpPr>
        <p:grpSpPr bwMode="auto">
          <a:xfrm>
            <a:off x="3430588" y="7366000"/>
            <a:ext cx="530225" cy="133350"/>
            <a:chOff x="1480" y="1553"/>
            <a:chExt cx="334" cy="84"/>
          </a:xfrm>
        </p:grpSpPr>
        <p:sp>
          <p:nvSpPr>
            <p:cNvPr id="15518" name="WordArt 1182">
              <a:extLst>
                <a:ext uri="{FF2B5EF4-FFF2-40B4-BE49-F238E27FC236}">
                  <a16:creationId xmlns:a16="http://schemas.microsoft.com/office/drawing/2014/main" id="{4F907851-4460-41F5-AF4F-04D5517B54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55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西目屋村</a:t>
              </a:r>
            </a:p>
          </p:txBody>
        </p:sp>
        <p:sp>
          <p:nvSpPr>
            <p:cNvPr id="15519" name="WordArt 1183">
              <a:extLst>
                <a:ext uri="{FF2B5EF4-FFF2-40B4-BE49-F238E27FC236}">
                  <a16:creationId xmlns:a16="http://schemas.microsoft.com/office/drawing/2014/main" id="{EAEAD367-9096-4EBF-A0A2-D21EDE9B0C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55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西目屋村</a:t>
              </a:r>
            </a:p>
          </p:txBody>
        </p:sp>
      </p:grpSp>
      <p:grpSp>
        <p:nvGrpSpPr>
          <p:cNvPr id="15520" name="Group 1184">
            <a:extLst>
              <a:ext uri="{FF2B5EF4-FFF2-40B4-BE49-F238E27FC236}">
                <a16:creationId xmlns:a16="http://schemas.microsoft.com/office/drawing/2014/main" id="{BF5F5D42-9A7F-4B18-9EA7-48520BA1ACA7}"/>
              </a:ext>
            </a:extLst>
          </p:cNvPr>
          <p:cNvGrpSpPr>
            <a:grpSpLocks/>
          </p:cNvGrpSpPr>
          <p:nvPr/>
        </p:nvGrpSpPr>
        <p:grpSpPr bwMode="auto">
          <a:xfrm>
            <a:off x="4465638" y="5565775"/>
            <a:ext cx="396875" cy="133350"/>
            <a:chOff x="459" y="1553"/>
            <a:chExt cx="250" cy="84"/>
          </a:xfrm>
        </p:grpSpPr>
        <p:sp>
          <p:nvSpPr>
            <p:cNvPr id="15521" name="WordArt 1185">
              <a:extLst>
                <a:ext uri="{FF2B5EF4-FFF2-40B4-BE49-F238E27FC236}">
                  <a16:creationId xmlns:a16="http://schemas.microsoft.com/office/drawing/2014/main" id="{5C6B0ABC-A1B1-4C00-BE73-5F1275301A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5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鶴田町</a:t>
              </a:r>
            </a:p>
          </p:txBody>
        </p:sp>
        <p:sp>
          <p:nvSpPr>
            <p:cNvPr id="15522" name="WordArt 1186">
              <a:extLst>
                <a:ext uri="{FF2B5EF4-FFF2-40B4-BE49-F238E27FC236}">
                  <a16:creationId xmlns:a16="http://schemas.microsoft.com/office/drawing/2014/main" id="{BE67A524-2155-4487-BB62-C60EDDA1FB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5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鶴田町</a:t>
              </a:r>
            </a:p>
          </p:txBody>
        </p:sp>
      </p:grpSp>
      <p:grpSp>
        <p:nvGrpSpPr>
          <p:cNvPr id="15523" name="Group 1187">
            <a:extLst>
              <a:ext uri="{FF2B5EF4-FFF2-40B4-BE49-F238E27FC236}">
                <a16:creationId xmlns:a16="http://schemas.microsoft.com/office/drawing/2014/main" id="{5EEA19C9-539D-42FC-AEDF-42E23924A207}"/>
              </a:ext>
            </a:extLst>
          </p:cNvPr>
          <p:cNvGrpSpPr>
            <a:grpSpLocks/>
          </p:cNvGrpSpPr>
          <p:nvPr/>
        </p:nvGrpSpPr>
        <p:grpSpPr bwMode="auto">
          <a:xfrm>
            <a:off x="9101138" y="6465888"/>
            <a:ext cx="396875" cy="133350"/>
            <a:chOff x="913" y="1553"/>
            <a:chExt cx="250" cy="84"/>
          </a:xfrm>
        </p:grpSpPr>
        <p:sp>
          <p:nvSpPr>
            <p:cNvPr id="15524" name="WordArt 1188">
              <a:extLst>
                <a:ext uri="{FF2B5EF4-FFF2-40B4-BE49-F238E27FC236}">
                  <a16:creationId xmlns:a16="http://schemas.microsoft.com/office/drawing/2014/main" id="{9C6D7D4C-BD61-4C84-B864-43161102D7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5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六戸町</a:t>
              </a:r>
            </a:p>
          </p:txBody>
        </p:sp>
        <p:sp>
          <p:nvSpPr>
            <p:cNvPr id="15525" name="WordArt 1189">
              <a:extLst>
                <a:ext uri="{FF2B5EF4-FFF2-40B4-BE49-F238E27FC236}">
                  <a16:creationId xmlns:a16="http://schemas.microsoft.com/office/drawing/2014/main" id="{E367256A-4C62-469E-87C0-A0A6ADEE7B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5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六戸町</a:t>
              </a:r>
            </a:p>
          </p:txBody>
        </p:sp>
      </p:grpSp>
      <p:grpSp>
        <p:nvGrpSpPr>
          <p:cNvPr id="15526" name="Group 1190">
            <a:extLst>
              <a:ext uri="{FF2B5EF4-FFF2-40B4-BE49-F238E27FC236}">
                <a16:creationId xmlns:a16="http://schemas.microsoft.com/office/drawing/2014/main" id="{2E783CC8-EF59-495C-863B-D09F7FCF89AF}"/>
              </a:ext>
            </a:extLst>
          </p:cNvPr>
          <p:cNvGrpSpPr>
            <a:grpSpLocks/>
          </p:cNvGrpSpPr>
          <p:nvPr/>
        </p:nvGrpSpPr>
        <p:grpSpPr bwMode="auto">
          <a:xfrm>
            <a:off x="8156575" y="4710113"/>
            <a:ext cx="530225" cy="133350"/>
            <a:chOff x="1487" y="1749"/>
            <a:chExt cx="334" cy="84"/>
          </a:xfrm>
        </p:grpSpPr>
        <p:sp>
          <p:nvSpPr>
            <p:cNvPr id="15527" name="WordArt 1191">
              <a:extLst>
                <a:ext uri="{FF2B5EF4-FFF2-40B4-BE49-F238E27FC236}">
                  <a16:creationId xmlns:a16="http://schemas.microsoft.com/office/drawing/2014/main" id="{72F96FCC-2D4F-4D86-BC17-8273D8B542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7" y="174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野辺地町</a:t>
              </a:r>
            </a:p>
          </p:txBody>
        </p:sp>
        <p:sp>
          <p:nvSpPr>
            <p:cNvPr id="15528" name="WordArt 1192">
              <a:extLst>
                <a:ext uri="{FF2B5EF4-FFF2-40B4-BE49-F238E27FC236}">
                  <a16:creationId xmlns:a16="http://schemas.microsoft.com/office/drawing/2014/main" id="{19BBCA48-930B-4721-A789-D72EB1B03C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175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野辺地町</a:t>
              </a:r>
            </a:p>
          </p:txBody>
        </p:sp>
      </p:grpSp>
      <p:grpSp>
        <p:nvGrpSpPr>
          <p:cNvPr id="15529" name="Group 1193">
            <a:extLst>
              <a:ext uri="{FF2B5EF4-FFF2-40B4-BE49-F238E27FC236}">
                <a16:creationId xmlns:a16="http://schemas.microsoft.com/office/drawing/2014/main" id="{ABE5579B-3FC2-42B7-A84C-5043CB1BE17B}"/>
              </a:ext>
            </a:extLst>
          </p:cNvPr>
          <p:cNvGrpSpPr>
            <a:grpSpLocks/>
          </p:cNvGrpSpPr>
          <p:nvPr/>
        </p:nvGrpSpPr>
        <p:grpSpPr bwMode="auto">
          <a:xfrm>
            <a:off x="9371013" y="1874838"/>
            <a:ext cx="396875" cy="133350"/>
            <a:chOff x="466" y="1749"/>
            <a:chExt cx="250" cy="84"/>
          </a:xfrm>
        </p:grpSpPr>
        <p:sp>
          <p:nvSpPr>
            <p:cNvPr id="15530" name="WordArt 1194">
              <a:extLst>
                <a:ext uri="{FF2B5EF4-FFF2-40B4-BE49-F238E27FC236}">
                  <a16:creationId xmlns:a16="http://schemas.microsoft.com/office/drawing/2014/main" id="{AD00BA67-7C6C-4015-A626-FA7CCBA3A8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6" y="174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東通村</a:t>
              </a:r>
            </a:p>
          </p:txBody>
        </p:sp>
        <p:sp>
          <p:nvSpPr>
            <p:cNvPr id="15531" name="WordArt 1195">
              <a:extLst>
                <a:ext uri="{FF2B5EF4-FFF2-40B4-BE49-F238E27FC236}">
                  <a16:creationId xmlns:a16="http://schemas.microsoft.com/office/drawing/2014/main" id="{9D99DD00-6F3E-4F03-ABF7-0CE81043C8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7" y="175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東通村</a:t>
              </a:r>
            </a:p>
          </p:txBody>
        </p:sp>
      </p:grpSp>
      <p:grpSp>
        <p:nvGrpSpPr>
          <p:cNvPr id="15532" name="Group 1196">
            <a:extLst>
              <a:ext uri="{FF2B5EF4-FFF2-40B4-BE49-F238E27FC236}">
                <a16:creationId xmlns:a16="http://schemas.microsoft.com/office/drawing/2014/main" id="{5EFBF489-95E1-4AA4-9C90-89644787E7C3}"/>
              </a:ext>
            </a:extLst>
          </p:cNvPr>
          <p:cNvGrpSpPr>
            <a:grpSpLocks/>
          </p:cNvGrpSpPr>
          <p:nvPr/>
        </p:nvGrpSpPr>
        <p:grpSpPr bwMode="auto">
          <a:xfrm>
            <a:off x="5456238" y="3990975"/>
            <a:ext cx="396875" cy="133350"/>
            <a:chOff x="920" y="1749"/>
            <a:chExt cx="250" cy="84"/>
          </a:xfrm>
        </p:grpSpPr>
        <p:sp>
          <p:nvSpPr>
            <p:cNvPr id="15533" name="WordArt 1197">
              <a:extLst>
                <a:ext uri="{FF2B5EF4-FFF2-40B4-BE49-F238E27FC236}">
                  <a16:creationId xmlns:a16="http://schemas.microsoft.com/office/drawing/2014/main" id="{A9579B56-ED47-478A-8B8A-B51C523493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174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蓬田村</a:t>
              </a:r>
            </a:p>
          </p:txBody>
        </p:sp>
        <p:sp>
          <p:nvSpPr>
            <p:cNvPr id="15534" name="WordArt 1198">
              <a:extLst>
                <a:ext uri="{FF2B5EF4-FFF2-40B4-BE49-F238E27FC236}">
                  <a16:creationId xmlns:a16="http://schemas.microsoft.com/office/drawing/2014/main" id="{7F94E089-E8F4-4CEE-9B7F-7D58DEB3A6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175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蓬田村</a:t>
              </a:r>
            </a:p>
          </p:txBody>
        </p:sp>
      </p:grpSp>
      <p:grpSp>
        <p:nvGrpSpPr>
          <p:cNvPr id="15535" name="Group 1199">
            <a:extLst>
              <a:ext uri="{FF2B5EF4-FFF2-40B4-BE49-F238E27FC236}">
                <a16:creationId xmlns:a16="http://schemas.microsoft.com/office/drawing/2014/main" id="{C4647934-03E4-4195-B039-F6DD4261AE39}"/>
              </a:ext>
            </a:extLst>
          </p:cNvPr>
          <p:cNvGrpSpPr>
            <a:grpSpLocks/>
          </p:cNvGrpSpPr>
          <p:nvPr/>
        </p:nvGrpSpPr>
        <p:grpSpPr bwMode="auto">
          <a:xfrm>
            <a:off x="9191625" y="4305300"/>
            <a:ext cx="530225" cy="133350"/>
            <a:chOff x="1480" y="1976"/>
            <a:chExt cx="334" cy="84"/>
          </a:xfrm>
        </p:grpSpPr>
        <p:sp>
          <p:nvSpPr>
            <p:cNvPr id="15536" name="WordArt 1200">
              <a:extLst>
                <a:ext uri="{FF2B5EF4-FFF2-40B4-BE49-F238E27FC236}">
                  <a16:creationId xmlns:a16="http://schemas.microsoft.com/office/drawing/2014/main" id="{241CE522-7050-4BCD-A298-EAE638E3A9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97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六ヶ所村</a:t>
              </a:r>
            </a:p>
          </p:txBody>
        </p:sp>
        <p:sp>
          <p:nvSpPr>
            <p:cNvPr id="15537" name="WordArt 1201">
              <a:extLst>
                <a:ext uri="{FF2B5EF4-FFF2-40B4-BE49-F238E27FC236}">
                  <a16:creationId xmlns:a16="http://schemas.microsoft.com/office/drawing/2014/main" id="{0B7BF65B-E5CB-4AD9-A8B0-CFE71E570F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97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六ヶ所村</a:t>
              </a:r>
            </a:p>
          </p:txBody>
        </p:sp>
      </p:grpSp>
      <p:grpSp>
        <p:nvGrpSpPr>
          <p:cNvPr id="15538" name="Group 1202">
            <a:extLst>
              <a:ext uri="{FF2B5EF4-FFF2-40B4-BE49-F238E27FC236}">
                <a16:creationId xmlns:a16="http://schemas.microsoft.com/office/drawing/2014/main" id="{9BAAB125-3B6B-4CC9-8994-75EDC5BDD6BB}"/>
              </a:ext>
            </a:extLst>
          </p:cNvPr>
          <p:cNvGrpSpPr>
            <a:grpSpLocks/>
          </p:cNvGrpSpPr>
          <p:nvPr/>
        </p:nvGrpSpPr>
        <p:grpSpPr bwMode="auto">
          <a:xfrm>
            <a:off x="7256463" y="4575175"/>
            <a:ext cx="396875" cy="133350"/>
            <a:chOff x="459" y="1976"/>
            <a:chExt cx="250" cy="84"/>
          </a:xfrm>
        </p:grpSpPr>
        <p:sp>
          <p:nvSpPr>
            <p:cNvPr id="15539" name="WordArt 1203">
              <a:extLst>
                <a:ext uri="{FF2B5EF4-FFF2-40B4-BE49-F238E27FC236}">
                  <a16:creationId xmlns:a16="http://schemas.microsoft.com/office/drawing/2014/main" id="{BB670B6B-641A-4795-B49E-4F6A732F6F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9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平内町</a:t>
              </a:r>
            </a:p>
          </p:txBody>
        </p:sp>
        <p:sp>
          <p:nvSpPr>
            <p:cNvPr id="15540" name="WordArt 1204">
              <a:extLst>
                <a:ext uri="{FF2B5EF4-FFF2-40B4-BE49-F238E27FC236}">
                  <a16:creationId xmlns:a16="http://schemas.microsoft.com/office/drawing/2014/main" id="{4499DE63-7626-448C-816A-AE42D165AB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9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平内町</a:t>
              </a:r>
            </a:p>
          </p:txBody>
        </p:sp>
      </p:grpSp>
      <p:grpSp>
        <p:nvGrpSpPr>
          <p:cNvPr id="15541" name="Group 1205">
            <a:extLst>
              <a:ext uri="{FF2B5EF4-FFF2-40B4-BE49-F238E27FC236}">
                <a16:creationId xmlns:a16="http://schemas.microsoft.com/office/drawing/2014/main" id="{F9151B42-36AB-46A0-A868-00CC3084F5D0}"/>
              </a:ext>
            </a:extLst>
          </p:cNvPr>
          <p:cNvGrpSpPr>
            <a:grpSpLocks/>
          </p:cNvGrpSpPr>
          <p:nvPr/>
        </p:nvGrpSpPr>
        <p:grpSpPr bwMode="auto">
          <a:xfrm>
            <a:off x="6670675" y="1335088"/>
            <a:ext cx="396875" cy="133350"/>
            <a:chOff x="913" y="1976"/>
            <a:chExt cx="250" cy="84"/>
          </a:xfrm>
        </p:grpSpPr>
        <p:sp>
          <p:nvSpPr>
            <p:cNvPr id="15542" name="WordArt 1206">
              <a:extLst>
                <a:ext uri="{FF2B5EF4-FFF2-40B4-BE49-F238E27FC236}">
                  <a16:creationId xmlns:a16="http://schemas.microsoft.com/office/drawing/2014/main" id="{B55D1DEF-F53B-44D1-B95A-D8F892788F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9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佐井村</a:t>
              </a:r>
            </a:p>
          </p:txBody>
        </p:sp>
        <p:sp>
          <p:nvSpPr>
            <p:cNvPr id="15543" name="WordArt 1207">
              <a:extLst>
                <a:ext uri="{FF2B5EF4-FFF2-40B4-BE49-F238E27FC236}">
                  <a16:creationId xmlns:a16="http://schemas.microsoft.com/office/drawing/2014/main" id="{9422C0D0-43EA-41CD-85A6-FFE6EDEAE7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9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佐井村</a:t>
              </a:r>
            </a:p>
          </p:txBody>
        </p:sp>
      </p:grpSp>
      <p:grpSp>
        <p:nvGrpSpPr>
          <p:cNvPr id="15544" name="Group 1208">
            <a:extLst>
              <a:ext uri="{FF2B5EF4-FFF2-40B4-BE49-F238E27FC236}">
                <a16:creationId xmlns:a16="http://schemas.microsoft.com/office/drawing/2014/main" id="{9AB92F3D-9483-4C71-9334-FE8DBE8655F8}"/>
              </a:ext>
            </a:extLst>
          </p:cNvPr>
          <p:cNvGrpSpPr>
            <a:grpSpLocks/>
          </p:cNvGrpSpPr>
          <p:nvPr/>
        </p:nvGrpSpPr>
        <p:grpSpPr bwMode="auto">
          <a:xfrm>
            <a:off x="9686925" y="6465888"/>
            <a:ext cx="530225" cy="133350"/>
            <a:chOff x="1480" y="2203"/>
            <a:chExt cx="334" cy="84"/>
          </a:xfrm>
        </p:grpSpPr>
        <p:sp>
          <p:nvSpPr>
            <p:cNvPr id="15545" name="WordArt 1209">
              <a:extLst>
                <a:ext uri="{FF2B5EF4-FFF2-40B4-BE49-F238E27FC236}">
                  <a16:creationId xmlns:a16="http://schemas.microsoft.com/office/drawing/2014/main" id="{98CCC71A-A223-4C7F-95DA-75B9AC3B6C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220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おいらせ町</a:t>
              </a:r>
            </a:p>
          </p:txBody>
        </p:sp>
        <p:sp>
          <p:nvSpPr>
            <p:cNvPr id="15546" name="WordArt 1210">
              <a:extLst>
                <a:ext uri="{FF2B5EF4-FFF2-40B4-BE49-F238E27FC236}">
                  <a16:creationId xmlns:a16="http://schemas.microsoft.com/office/drawing/2014/main" id="{4355514F-0762-462A-A269-93CECB79FB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220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おいらせ町</a:t>
              </a:r>
            </a:p>
          </p:txBody>
        </p:sp>
      </p:grpSp>
      <p:grpSp>
        <p:nvGrpSpPr>
          <p:cNvPr id="15547" name="Group 1211">
            <a:extLst>
              <a:ext uri="{FF2B5EF4-FFF2-40B4-BE49-F238E27FC236}">
                <a16:creationId xmlns:a16="http://schemas.microsoft.com/office/drawing/2014/main" id="{5680656E-1440-4439-BC9A-3D2D0E477D97}"/>
              </a:ext>
            </a:extLst>
          </p:cNvPr>
          <p:cNvGrpSpPr>
            <a:grpSpLocks/>
          </p:cNvGrpSpPr>
          <p:nvPr/>
        </p:nvGrpSpPr>
        <p:grpSpPr bwMode="auto">
          <a:xfrm>
            <a:off x="4914900" y="2865438"/>
            <a:ext cx="396875" cy="133350"/>
            <a:chOff x="459" y="2203"/>
            <a:chExt cx="250" cy="84"/>
          </a:xfrm>
        </p:grpSpPr>
        <p:sp>
          <p:nvSpPr>
            <p:cNvPr id="15548" name="WordArt 1212">
              <a:extLst>
                <a:ext uri="{FF2B5EF4-FFF2-40B4-BE49-F238E27FC236}">
                  <a16:creationId xmlns:a16="http://schemas.microsoft.com/office/drawing/2014/main" id="{520B8CEA-2F5E-4A8F-8E5D-3303E638C5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今別町</a:t>
              </a:r>
            </a:p>
          </p:txBody>
        </p:sp>
        <p:sp>
          <p:nvSpPr>
            <p:cNvPr id="15549" name="WordArt 1213">
              <a:extLst>
                <a:ext uri="{FF2B5EF4-FFF2-40B4-BE49-F238E27FC236}">
                  <a16:creationId xmlns:a16="http://schemas.microsoft.com/office/drawing/2014/main" id="{F2CA4392-6D02-4AEE-A3EA-FB2673BE35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今別町</a:t>
              </a:r>
            </a:p>
          </p:txBody>
        </p:sp>
      </p:grpSp>
      <p:grpSp>
        <p:nvGrpSpPr>
          <p:cNvPr id="15550" name="Group 1214">
            <a:extLst>
              <a:ext uri="{FF2B5EF4-FFF2-40B4-BE49-F238E27FC236}">
                <a16:creationId xmlns:a16="http://schemas.microsoft.com/office/drawing/2014/main" id="{F5C951C3-7F05-47D8-872F-C66BD40C6899}"/>
              </a:ext>
            </a:extLst>
          </p:cNvPr>
          <p:cNvGrpSpPr>
            <a:grpSpLocks/>
          </p:cNvGrpSpPr>
          <p:nvPr/>
        </p:nvGrpSpPr>
        <p:grpSpPr bwMode="auto">
          <a:xfrm>
            <a:off x="3925888" y="2909888"/>
            <a:ext cx="396875" cy="133350"/>
            <a:chOff x="913" y="2203"/>
            <a:chExt cx="250" cy="84"/>
          </a:xfrm>
        </p:grpSpPr>
        <p:sp>
          <p:nvSpPr>
            <p:cNvPr id="15551" name="WordArt 1215">
              <a:extLst>
                <a:ext uri="{FF2B5EF4-FFF2-40B4-BE49-F238E27FC236}">
                  <a16:creationId xmlns:a16="http://schemas.microsoft.com/office/drawing/2014/main" id="{FE391BF7-41F5-49B3-AA30-69C10EE3B8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中泊町</a:t>
              </a:r>
            </a:p>
          </p:txBody>
        </p:sp>
        <p:sp>
          <p:nvSpPr>
            <p:cNvPr id="15552" name="WordArt 1216">
              <a:extLst>
                <a:ext uri="{FF2B5EF4-FFF2-40B4-BE49-F238E27FC236}">
                  <a16:creationId xmlns:a16="http://schemas.microsoft.com/office/drawing/2014/main" id="{08F05F68-C9DD-4EA6-B77A-C4A44E6ED3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中泊町</a:t>
              </a:r>
            </a:p>
          </p:txBody>
        </p:sp>
      </p:grpSp>
      <p:grpSp>
        <p:nvGrpSpPr>
          <p:cNvPr id="15553" name="Group 1217">
            <a:extLst>
              <a:ext uri="{FF2B5EF4-FFF2-40B4-BE49-F238E27FC236}">
                <a16:creationId xmlns:a16="http://schemas.microsoft.com/office/drawing/2014/main" id="{5CC77E65-D939-4F71-B6CB-5455F89C9F72}"/>
              </a:ext>
            </a:extLst>
          </p:cNvPr>
          <p:cNvGrpSpPr>
            <a:grpSpLocks/>
          </p:cNvGrpSpPr>
          <p:nvPr/>
        </p:nvGrpSpPr>
        <p:grpSpPr bwMode="auto">
          <a:xfrm>
            <a:off x="7661275" y="660400"/>
            <a:ext cx="530225" cy="133350"/>
            <a:chOff x="1480" y="2347"/>
            <a:chExt cx="334" cy="84"/>
          </a:xfrm>
        </p:grpSpPr>
        <p:sp>
          <p:nvSpPr>
            <p:cNvPr id="15554" name="WordArt 1218">
              <a:extLst>
                <a:ext uri="{FF2B5EF4-FFF2-40B4-BE49-F238E27FC236}">
                  <a16:creationId xmlns:a16="http://schemas.microsoft.com/office/drawing/2014/main" id="{64137268-33CE-4D77-867F-F88875A094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234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風間浦村</a:t>
              </a:r>
            </a:p>
          </p:txBody>
        </p:sp>
        <p:sp>
          <p:nvSpPr>
            <p:cNvPr id="15555" name="WordArt 1219">
              <a:extLst>
                <a:ext uri="{FF2B5EF4-FFF2-40B4-BE49-F238E27FC236}">
                  <a16:creationId xmlns:a16="http://schemas.microsoft.com/office/drawing/2014/main" id="{233F504B-4FA8-49D4-ADDE-336720F051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234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風間浦村</a:t>
              </a:r>
            </a:p>
          </p:txBody>
        </p:sp>
      </p:grpSp>
      <p:grpSp>
        <p:nvGrpSpPr>
          <p:cNvPr id="15556" name="Group 1220">
            <a:extLst>
              <a:ext uri="{FF2B5EF4-FFF2-40B4-BE49-F238E27FC236}">
                <a16:creationId xmlns:a16="http://schemas.microsoft.com/office/drawing/2014/main" id="{3E5300B3-EC5F-47F1-BC7D-2803816F7640}"/>
              </a:ext>
            </a:extLst>
          </p:cNvPr>
          <p:cNvGrpSpPr>
            <a:grpSpLocks/>
          </p:cNvGrpSpPr>
          <p:nvPr/>
        </p:nvGrpSpPr>
        <p:grpSpPr bwMode="auto">
          <a:xfrm>
            <a:off x="2260600" y="6735763"/>
            <a:ext cx="396875" cy="133350"/>
            <a:chOff x="459" y="2347"/>
            <a:chExt cx="250" cy="84"/>
          </a:xfrm>
        </p:grpSpPr>
        <p:sp>
          <p:nvSpPr>
            <p:cNvPr id="15557" name="WordArt 1221">
              <a:extLst>
                <a:ext uri="{FF2B5EF4-FFF2-40B4-BE49-F238E27FC236}">
                  <a16:creationId xmlns:a16="http://schemas.microsoft.com/office/drawing/2014/main" id="{EEF89436-6FB2-40A1-9857-3D115AB99F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23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深浦町</a:t>
              </a:r>
            </a:p>
          </p:txBody>
        </p:sp>
        <p:sp>
          <p:nvSpPr>
            <p:cNvPr id="15558" name="WordArt 1222">
              <a:extLst>
                <a:ext uri="{FF2B5EF4-FFF2-40B4-BE49-F238E27FC236}">
                  <a16:creationId xmlns:a16="http://schemas.microsoft.com/office/drawing/2014/main" id="{95A657E0-D85B-4D27-BC6B-150C2E453A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23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深浦町</a:t>
              </a:r>
            </a:p>
          </p:txBody>
        </p:sp>
      </p:grpSp>
      <p:grpSp>
        <p:nvGrpSpPr>
          <p:cNvPr id="15559" name="Group 1223">
            <a:extLst>
              <a:ext uri="{FF2B5EF4-FFF2-40B4-BE49-F238E27FC236}">
                <a16:creationId xmlns:a16="http://schemas.microsoft.com/office/drawing/2014/main" id="{86981DA1-885D-413D-8CB6-EF86E2C8BD6A}"/>
              </a:ext>
            </a:extLst>
          </p:cNvPr>
          <p:cNvGrpSpPr>
            <a:grpSpLocks/>
          </p:cNvGrpSpPr>
          <p:nvPr/>
        </p:nvGrpSpPr>
        <p:grpSpPr bwMode="auto">
          <a:xfrm>
            <a:off x="8966200" y="3451225"/>
            <a:ext cx="396875" cy="133350"/>
            <a:chOff x="913" y="2347"/>
            <a:chExt cx="250" cy="84"/>
          </a:xfrm>
        </p:grpSpPr>
        <p:sp>
          <p:nvSpPr>
            <p:cNvPr id="15560" name="WordArt 1224">
              <a:extLst>
                <a:ext uri="{FF2B5EF4-FFF2-40B4-BE49-F238E27FC236}">
                  <a16:creationId xmlns:a16="http://schemas.microsoft.com/office/drawing/2014/main" id="{B95C12B5-CD49-4155-8E98-5FD0A8CA41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3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横浜町</a:t>
              </a:r>
            </a:p>
          </p:txBody>
        </p:sp>
        <p:sp>
          <p:nvSpPr>
            <p:cNvPr id="15561" name="WordArt 1225">
              <a:extLst>
                <a:ext uri="{FF2B5EF4-FFF2-40B4-BE49-F238E27FC236}">
                  <a16:creationId xmlns:a16="http://schemas.microsoft.com/office/drawing/2014/main" id="{131B1A3E-2365-449F-986F-8D611C8B44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3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横浜町</a:t>
              </a:r>
            </a:p>
          </p:txBody>
        </p:sp>
      </p:grpSp>
      <p:grpSp>
        <p:nvGrpSpPr>
          <p:cNvPr id="15562" name="Group 1226">
            <a:extLst>
              <a:ext uri="{FF2B5EF4-FFF2-40B4-BE49-F238E27FC236}">
                <a16:creationId xmlns:a16="http://schemas.microsoft.com/office/drawing/2014/main" id="{EEA82AF4-3E27-4379-9C83-5A288852386E}"/>
              </a:ext>
            </a:extLst>
          </p:cNvPr>
          <p:cNvGrpSpPr>
            <a:grpSpLocks/>
          </p:cNvGrpSpPr>
          <p:nvPr/>
        </p:nvGrpSpPr>
        <p:grpSpPr bwMode="auto">
          <a:xfrm>
            <a:off x="4968875" y="6149975"/>
            <a:ext cx="396875" cy="133350"/>
            <a:chOff x="466" y="2543"/>
            <a:chExt cx="250" cy="84"/>
          </a:xfrm>
        </p:grpSpPr>
        <p:sp>
          <p:nvSpPr>
            <p:cNvPr id="15563" name="WordArt 1227">
              <a:extLst>
                <a:ext uri="{FF2B5EF4-FFF2-40B4-BE49-F238E27FC236}">
                  <a16:creationId xmlns:a16="http://schemas.microsoft.com/office/drawing/2014/main" id="{EBF84593-86E8-401C-9915-090BC59F0F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6" y="25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藤崎町</a:t>
              </a:r>
            </a:p>
          </p:txBody>
        </p:sp>
        <p:sp>
          <p:nvSpPr>
            <p:cNvPr id="15564" name="WordArt 1228">
              <a:extLst>
                <a:ext uri="{FF2B5EF4-FFF2-40B4-BE49-F238E27FC236}">
                  <a16:creationId xmlns:a16="http://schemas.microsoft.com/office/drawing/2014/main" id="{3E600A0E-23B7-438E-AF37-FBC9B4E110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7" y="25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藤崎町</a:t>
              </a:r>
            </a:p>
          </p:txBody>
        </p:sp>
      </p:grpSp>
      <p:grpSp>
        <p:nvGrpSpPr>
          <p:cNvPr id="15565" name="Group 1229">
            <a:extLst>
              <a:ext uri="{FF2B5EF4-FFF2-40B4-BE49-F238E27FC236}">
                <a16:creationId xmlns:a16="http://schemas.microsoft.com/office/drawing/2014/main" id="{ECB24F27-1AB8-41AC-B662-8A054635C082}"/>
              </a:ext>
            </a:extLst>
          </p:cNvPr>
          <p:cNvGrpSpPr>
            <a:grpSpLocks/>
          </p:cNvGrpSpPr>
          <p:nvPr/>
        </p:nvGrpSpPr>
        <p:grpSpPr bwMode="auto">
          <a:xfrm>
            <a:off x="8921750" y="5249863"/>
            <a:ext cx="396875" cy="133350"/>
            <a:chOff x="920" y="2543"/>
            <a:chExt cx="250" cy="84"/>
          </a:xfrm>
        </p:grpSpPr>
        <p:sp>
          <p:nvSpPr>
            <p:cNvPr id="15566" name="WordArt 1230">
              <a:extLst>
                <a:ext uri="{FF2B5EF4-FFF2-40B4-BE49-F238E27FC236}">
                  <a16:creationId xmlns:a16="http://schemas.microsoft.com/office/drawing/2014/main" id="{538750B1-56FF-4C5F-9E28-24B97A85CB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25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東北町</a:t>
              </a:r>
            </a:p>
          </p:txBody>
        </p:sp>
        <p:sp>
          <p:nvSpPr>
            <p:cNvPr id="15567" name="WordArt 1231">
              <a:extLst>
                <a:ext uri="{FF2B5EF4-FFF2-40B4-BE49-F238E27FC236}">
                  <a16:creationId xmlns:a16="http://schemas.microsoft.com/office/drawing/2014/main" id="{CA705410-81DB-4AFE-9776-B993FED924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25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東北町</a:t>
              </a:r>
            </a:p>
          </p:txBody>
        </p:sp>
      </p:grpSp>
      <p:grpSp>
        <p:nvGrpSpPr>
          <p:cNvPr id="15568" name="Group 1232">
            <a:extLst>
              <a:ext uri="{FF2B5EF4-FFF2-40B4-BE49-F238E27FC236}">
                <a16:creationId xmlns:a16="http://schemas.microsoft.com/office/drawing/2014/main" id="{84739901-D6A9-46A9-9EEF-63684B5F60CD}"/>
              </a:ext>
            </a:extLst>
          </p:cNvPr>
          <p:cNvGrpSpPr>
            <a:grpSpLocks/>
          </p:cNvGrpSpPr>
          <p:nvPr/>
        </p:nvGrpSpPr>
        <p:grpSpPr bwMode="auto">
          <a:xfrm>
            <a:off x="5005388" y="7591425"/>
            <a:ext cx="396875" cy="133350"/>
            <a:chOff x="459" y="2770"/>
            <a:chExt cx="250" cy="84"/>
          </a:xfrm>
        </p:grpSpPr>
        <p:sp>
          <p:nvSpPr>
            <p:cNvPr id="15569" name="WordArt 1233">
              <a:extLst>
                <a:ext uri="{FF2B5EF4-FFF2-40B4-BE49-F238E27FC236}">
                  <a16:creationId xmlns:a16="http://schemas.microsoft.com/office/drawing/2014/main" id="{FDD417C7-072D-4442-AFA8-6A48B290FE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27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大鰐町</a:t>
              </a:r>
            </a:p>
          </p:txBody>
        </p:sp>
        <p:sp>
          <p:nvSpPr>
            <p:cNvPr id="15570" name="WordArt 1234">
              <a:extLst>
                <a:ext uri="{FF2B5EF4-FFF2-40B4-BE49-F238E27FC236}">
                  <a16:creationId xmlns:a16="http://schemas.microsoft.com/office/drawing/2014/main" id="{A867E826-7441-4268-83B7-89E2C2D79A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27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大鰐町</a:t>
              </a:r>
            </a:p>
          </p:txBody>
        </p:sp>
      </p:grpSp>
      <p:grpSp>
        <p:nvGrpSpPr>
          <p:cNvPr id="15571" name="Group 1235">
            <a:extLst>
              <a:ext uri="{FF2B5EF4-FFF2-40B4-BE49-F238E27FC236}">
                <a16:creationId xmlns:a16="http://schemas.microsoft.com/office/drawing/2014/main" id="{2E9C0C3A-B7B0-4DDB-BEF4-89D5CC6085EB}"/>
              </a:ext>
            </a:extLst>
          </p:cNvPr>
          <p:cNvGrpSpPr>
            <a:grpSpLocks/>
          </p:cNvGrpSpPr>
          <p:nvPr/>
        </p:nvGrpSpPr>
        <p:grpSpPr bwMode="auto">
          <a:xfrm>
            <a:off x="9056688" y="7366000"/>
            <a:ext cx="396875" cy="133350"/>
            <a:chOff x="913" y="2770"/>
            <a:chExt cx="250" cy="84"/>
          </a:xfrm>
        </p:grpSpPr>
        <p:sp>
          <p:nvSpPr>
            <p:cNvPr id="15572" name="WordArt 1236">
              <a:extLst>
                <a:ext uri="{FF2B5EF4-FFF2-40B4-BE49-F238E27FC236}">
                  <a16:creationId xmlns:a16="http://schemas.microsoft.com/office/drawing/2014/main" id="{B8077241-FCF0-432F-BAFB-E33FDE8776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7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五戸町</a:t>
              </a:r>
            </a:p>
          </p:txBody>
        </p:sp>
        <p:sp>
          <p:nvSpPr>
            <p:cNvPr id="15573" name="WordArt 1237">
              <a:extLst>
                <a:ext uri="{FF2B5EF4-FFF2-40B4-BE49-F238E27FC236}">
                  <a16:creationId xmlns:a16="http://schemas.microsoft.com/office/drawing/2014/main" id="{345916DB-A229-42B8-A082-2B1F02C137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7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五戸町</a:t>
              </a:r>
            </a:p>
          </p:txBody>
        </p:sp>
      </p:grpSp>
      <p:grpSp>
        <p:nvGrpSpPr>
          <p:cNvPr id="15574" name="Group 1238">
            <a:extLst>
              <a:ext uri="{FF2B5EF4-FFF2-40B4-BE49-F238E27FC236}">
                <a16:creationId xmlns:a16="http://schemas.microsoft.com/office/drawing/2014/main" id="{F3123D39-D2C2-453D-A051-26B900CF4125}"/>
              </a:ext>
            </a:extLst>
          </p:cNvPr>
          <p:cNvGrpSpPr>
            <a:grpSpLocks/>
          </p:cNvGrpSpPr>
          <p:nvPr/>
        </p:nvGrpSpPr>
        <p:grpSpPr bwMode="auto">
          <a:xfrm>
            <a:off x="8650288" y="8310563"/>
            <a:ext cx="396875" cy="133350"/>
            <a:chOff x="466" y="2997"/>
            <a:chExt cx="250" cy="84"/>
          </a:xfrm>
        </p:grpSpPr>
        <p:sp>
          <p:nvSpPr>
            <p:cNvPr id="15575" name="WordArt 1239">
              <a:extLst>
                <a:ext uri="{FF2B5EF4-FFF2-40B4-BE49-F238E27FC236}">
                  <a16:creationId xmlns:a16="http://schemas.microsoft.com/office/drawing/2014/main" id="{EFCECC10-DDA9-4999-91F7-867B4F8ACD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6" y="29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三戸町</a:t>
              </a:r>
            </a:p>
          </p:txBody>
        </p:sp>
        <p:sp>
          <p:nvSpPr>
            <p:cNvPr id="15576" name="WordArt 1240">
              <a:extLst>
                <a:ext uri="{FF2B5EF4-FFF2-40B4-BE49-F238E27FC236}">
                  <a16:creationId xmlns:a16="http://schemas.microsoft.com/office/drawing/2014/main" id="{5D329C9E-9DD0-4FAF-992A-8DAC9733D4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7" y="29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三戸町</a:t>
              </a:r>
            </a:p>
          </p:txBody>
        </p:sp>
      </p:grpSp>
      <p:grpSp>
        <p:nvGrpSpPr>
          <p:cNvPr id="15577" name="Group 1241">
            <a:extLst>
              <a:ext uri="{FF2B5EF4-FFF2-40B4-BE49-F238E27FC236}">
                <a16:creationId xmlns:a16="http://schemas.microsoft.com/office/drawing/2014/main" id="{E0F15E10-3EAC-4CE2-9192-B5DFB3E6C25E}"/>
              </a:ext>
            </a:extLst>
          </p:cNvPr>
          <p:cNvGrpSpPr>
            <a:grpSpLocks/>
          </p:cNvGrpSpPr>
          <p:nvPr/>
        </p:nvGrpSpPr>
        <p:grpSpPr bwMode="auto">
          <a:xfrm>
            <a:off x="9326563" y="7996238"/>
            <a:ext cx="396875" cy="133350"/>
            <a:chOff x="920" y="2997"/>
            <a:chExt cx="250" cy="84"/>
          </a:xfrm>
        </p:grpSpPr>
        <p:sp>
          <p:nvSpPr>
            <p:cNvPr id="15578" name="WordArt 1242">
              <a:extLst>
                <a:ext uri="{FF2B5EF4-FFF2-40B4-BE49-F238E27FC236}">
                  <a16:creationId xmlns:a16="http://schemas.microsoft.com/office/drawing/2014/main" id="{D3C47468-907A-4E88-989E-C2A97A2CCF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29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南部町</a:t>
              </a:r>
            </a:p>
          </p:txBody>
        </p:sp>
        <p:sp>
          <p:nvSpPr>
            <p:cNvPr id="15579" name="WordArt 1243">
              <a:extLst>
                <a:ext uri="{FF2B5EF4-FFF2-40B4-BE49-F238E27FC236}">
                  <a16:creationId xmlns:a16="http://schemas.microsoft.com/office/drawing/2014/main" id="{4AD04C50-4696-4F5E-9E05-40D66D3F1C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29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南部町</a:t>
              </a:r>
            </a:p>
          </p:txBody>
        </p:sp>
      </p:grpSp>
      <p:grpSp>
        <p:nvGrpSpPr>
          <p:cNvPr id="15580" name="Group 1244">
            <a:extLst>
              <a:ext uri="{FF2B5EF4-FFF2-40B4-BE49-F238E27FC236}">
                <a16:creationId xmlns:a16="http://schemas.microsoft.com/office/drawing/2014/main" id="{3A54238C-BEF6-43E6-8F7C-90112259F54B}"/>
              </a:ext>
            </a:extLst>
          </p:cNvPr>
          <p:cNvGrpSpPr>
            <a:grpSpLocks/>
          </p:cNvGrpSpPr>
          <p:nvPr/>
        </p:nvGrpSpPr>
        <p:grpSpPr bwMode="auto">
          <a:xfrm>
            <a:off x="7796213" y="8715375"/>
            <a:ext cx="396875" cy="133350"/>
            <a:chOff x="459" y="3224"/>
            <a:chExt cx="250" cy="84"/>
          </a:xfrm>
        </p:grpSpPr>
        <p:sp>
          <p:nvSpPr>
            <p:cNvPr id="15581" name="WordArt 1245">
              <a:extLst>
                <a:ext uri="{FF2B5EF4-FFF2-40B4-BE49-F238E27FC236}">
                  <a16:creationId xmlns:a16="http://schemas.microsoft.com/office/drawing/2014/main" id="{54ADFE5A-DEF2-4331-AA8E-1E50537BD4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32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田子町</a:t>
              </a:r>
            </a:p>
          </p:txBody>
        </p:sp>
        <p:sp>
          <p:nvSpPr>
            <p:cNvPr id="15582" name="WordArt 1246">
              <a:extLst>
                <a:ext uri="{FF2B5EF4-FFF2-40B4-BE49-F238E27FC236}">
                  <a16:creationId xmlns:a16="http://schemas.microsoft.com/office/drawing/2014/main" id="{B9B1713A-934D-44B8-BD42-EBF89F0303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32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田子町</a:t>
              </a:r>
            </a:p>
          </p:txBody>
        </p:sp>
      </p:grpSp>
      <p:grpSp>
        <p:nvGrpSpPr>
          <p:cNvPr id="15583" name="Group 1247">
            <a:extLst>
              <a:ext uri="{FF2B5EF4-FFF2-40B4-BE49-F238E27FC236}">
                <a16:creationId xmlns:a16="http://schemas.microsoft.com/office/drawing/2014/main" id="{3A500A94-6E2F-4A03-9D2B-92604729823A}"/>
              </a:ext>
            </a:extLst>
          </p:cNvPr>
          <p:cNvGrpSpPr>
            <a:grpSpLocks/>
          </p:cNvGrpSpPr>
          <p:nvPr/>
        </p:nvGrpSpPr>
        <p:grpSpPr bwMode="auto">
          <a:xfrm>
            <a:off x="10594975" y="7861300"/>
            <a:ext cx="396875" cy="133350"/>
            <a:chOff x="913" y="3224"/>
            <a:chExt cx="250" cy="84"/>
          </a:xfrm>
        </p:grpSpPr>
        <p:sp>
          <p:nvSpPr>
            <p:cNvPr id="15584" name="WordArt 1248">
              <a:extLst>
                <a:ext uri="{FF2B5EF4-FFF2-40B4-BE49-F238E27FC236}">
                  <a16:creationId xmlns:a16="http://schemas.microsoft.com/office/drawing/2014/main" id="{DFCFA451-EE2B-42C6-895F-2559A4F6AF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32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階上町</a:t>
              </a:r>
            </a:p>
          </p:txBody>
        </p:sp>
        <p:sp>
          <p:nvSpPr>
            <p:cNvPr id="15585" name="WordArt 1249">
              <a:extLst>
                <a:ext uri="{FF2B5EF4-FFF2-40B4-BE49-F238E27FC236}">
                  <a16:creationId xmlns:a16="http://schemas.microsoft.com/office/drawing/2014/main" id="{F58EC9CF-CFB4-4A00-9838-7378073B63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32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階上町</a:t>
              </a:r>
            </a:p>
          </p:txBody>
        </p:sp>
      </p:grpSp>
      <p:grpSp>
        <p:nvGrpSpPr>
          <p:cNvPr id="15586" name="Group 1250">
            <a:extLst>
              <a:ext uri="{FF2B5EF4-FFF2-40B4-BE49-F238E27FC236}">
                <a16:creationId xmlns:a16="http://schemas.microsoft.com/office/drawing/2014/main" id="{2A2C0028-1D2E-4C89-95F4-3A4755E228B0}"/>
              </a:ext>
            </a:extLst>
          </p:cNvPr>
          <p:cNvGrpSpPr>
            <a:grpSpLocks/>
          </p:cNvGrpSpPr>
          <p:nvPr/>
        </p:nvGrpSpPr>
        <p:grpSpPr bwMode="auto">
          <a:xfrm>
            <a:off x="8110538" y="7726363"/>
            <a:ext cx="396875" cy="133350"/>
            <a:chOff x="913" y="3451"/>
            <a:chExt cx="250" cy="84"/>
          </a:xfrm>
        </p:grpSpPr>
        <p:sp>
          <p:nvSpPr>
            <p:cNvPr id="15587" name="WordArt 1251">
              <a:extLst>
                <a:ext uri="{FF2B5EF4-FFF2-40B4-BE49-F238E27FC236}">
                  <a16:creationId xmlns:a16="http://schemas.microsoft.com/office/drawing/2014/main" id="{34F96438-BAB8-4B30-B228-A8236407E3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34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新郷村</a:t>
              </a:r>
            </a:p>
          </p:txBody>
        </p:sp>
        <p:sp>
          <p:nvSpPr>
            <p:cNvPr id="15588" name="WordArt 1252">
              <a:extLst>
                <a:ext uri="{FF2B5EF4-FFF2-40B4-BE49-F238E27FC236}">
                  <a16:creationId xmlns:a16="http://schemas.microsoft.com/office/drawing/2014/main" id="{734208E7-937B-4DC6-AB9C-EDF5B1E652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34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新郷村</a:t>
              </a:r>
            </a:p>
          </p:txBody>
        </p:sp>
      </p:grpSp>
      <p:grpSp>
        <p:nvGrpSpPr>
          <p:cNvPr id="15589" name="Group 1253">
            <a:extLst>
              <a:ext uri="{FF2B5EF4-FFF2-40B4-BE49-F238E27FC236}">
                <a16:creationId xmlns:a16="http://schemas.microsoft.com/office/drawing/2014/main" id="{90D5DC0D-B2AF-4AF7-96AE-E2147F9CE7A0}"/>
              </a:ext>
            </a:extLst>
          </p:cNvPr>
          <p:cNvGrpSpPr>
            <a:grpSpLocks/>
          </p:cNvGrpSpPr>
          <p:nvPr/>
        </p:nvGrpSpPr>
        <p:grpSpPr bwMode="auto">
          <a:xfrm>
            <a:off x="4421188" y="2460625"/>
            <a:ext cx="530225" cy="133350"/>
            <a:chOff x="1480" y="1152"/>
            <a:chExt cx="334" cy="84"/>
          </a:xfrm>
        </p:grpSpPr>
        <p:sp>
          <p:nvSpPr>
            <p:cNvPr id="15590" name="WordArt 1254">
              <a:extLst>
                <a:ext uri="{FF2B5EF4-FFF2-40B4-BE49-F238E27FC236}">
                  <a16:creationId xmlns:a16="http://schemas.microsoft.com/office/drawing/2014/main" id="{E9F71644-7D97-4BDF-9AF8-09057702FD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1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外ヶ浜町</a:t>
              </a:r>
            </a:p>
          </p:txBody>
        </p:sp>
        <p:sp>
          <p:nvSpPr>
            <p:cNvPr id="15591" name="WordArt 1255">
              <a:extLst>
                <a:ext uri="{FF2B5EF4-FFF2-40B4-BE49-F238E27FC236}">
                  <a16:creationId xmlns:a16="http://schemas.microsoft.com/office/drawing/2014/main" id="{854F5B0D-249A-4A11-979E-2E1FD4E419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1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外ヶ浜町</a:t>
              </a:r>
            </a:p>
          </p:txBody>
        </p:sp>
      </p:grpSp>
      <p:grpSp>
        <p:nvGrpSpPr>
          <p:cNvPr id="15592" name="Group 1256">
            <a:extLst>
              <a:ext uri="{FF2B5EF4-FFF2-40B4-BE49-F238E27FC236}">
                <a16:creationId xmlns:a16="http://schemas.microsoft.com/office/drawing/2014/main" id="{77244690-9BA1-4B62-B124-E3472A6E8A02}"/>
              </a:ext>
            </a:extLst>
          </p:cNvPr>
          <p:cNvGrpSpPr>
            <a:grpSpLocks/>
          </p:cNvGrpSpPr>
          <p:nvPr/>
        </p:nvGrpSpPr>
        <p:grpSpPr bwMode="auto">
          <a:xfrm>
            <a:off x="5140325" y="6375400"/>
            <a:ext cx="528638" cy="131763"/>
            <a:chOff x="687" y="4612"/>
            <a:chExt cx="333" cy="83"/>
          </a:xfrm>
        </p:grpSpPr>
        <p:sp>
          <p:nvSpPr>
            <p:cNvPr id="15593" name="WordArt 1257">
              <a:extLst>
                <a:ext uri="{FF2B5EF4-FFF2-40B4-BE49-F238E27FC236}">
                  <a16:creationId xmlns:a16="http://schemas.microsoft.com/office/drawing/2014/main" id="{283C853E-D440-4BE1-94A8-CFD2E7A2FB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46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田舎館村</a:t>
              </a:r>
            </a:p>
          </p:txBody>
        </p:sp>
        <p:sp>
          <p:nvSpPr>
            <p:cNvPr id="15594" name="WordArt 1258">
              <a:extLst>
                <a:ext uri="{FF2B5EF4-FFF2-40B4-BE49-F238E27FC236}">
                  <a16:creationId xmlns:a16="http://schemas.microsoft.com/office/drawing/2014/main" id="{B286338C-4B3D-4BA7-A09F-86CCD96AF1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461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田舎館村</a:t>
              </a:r>
            </a:p>
          </p:txBody>
        </p:sp>
      </p:grpSp>
      <p:grpSp>
        <p:nvGrpSpPr>
          <p:cNvPr id="15595" name="Group 1259">
            <a:extLst>
              <a:ext uri="{FF2B5EF4-FFF2-40B4-BE49-F238E27FC236}">
                <a16:creationId xmlns:a16="http://schemas.microsoft.com/office/drawing/2014/main" id="{ED5F7B27-93D5-4A90-9657-2C6471624055}"/>
              </a:ext>
            </a:extLst>
          </p:cNvPr>
          <p:cNvGrpSpPr>
            <a:grpSpLocks/>
          </p:cNvGrpSpPr>
          <p:nvPr/>
        </p:nvGrpSpPr>
        <p:grpSpPr bwMode="auto">
          <a:xfrm>
            <a:off x="4014788" y="3495675"/>
            <a:ext cx="530225" cy="133350"/>
            <a:chOff x="1480" y="585"/>
            <a:chExt cx="334" cy="84"/>
          </a:xfrm>
        </p:grpSpPr>
        <p:sp>
          <p:nvSpPr>
            <p:cNvPr id="15596" name="WordArt 1260">
              <a:extLst>
                <a:ext uri="{FF2B5EF4-FFF2-40B4-BE49-F238E27FC236}">
                  <a16:creationId xmlns:a16="http://schemas.microsoft.com/office/drawing/2014/main" id="{872B7BAA-62D0-4B1D-B830-3A015DB816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58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五所川原市</a:t>
              </a:r>
            </a:p>
          </p:txBody>
        </p:sp>
        <p:sp>
          <p:nvSpPr>
            <p:cNvPr id="15597" name="WordArt 1261">
              <a:extLst>
                <a:ext uri="{FF2B5EF4-FFF2-40B4-BE49-F238E27FC236}">
                  <a16:creationId xmlns:a16="http://schemas.microsoft.com/office/drawing/2014/main" id="{EA0C9391-9D52-47FF-A9BA-A1C44D70A4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58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五所川原市</a:t>
              </a:r>
            </a:p>
          </p:txBody>
        </p:sp>
      </p:grpSp>
      <p:grpSp>
        <p:nvGrpSpPr>
          <p:cNvPr id="15598" name="Group 1262">
            <a:extLst>
              <a:ext uri="{FF2B5EF4-FFF2-40B4-BE49-F238E27FC236}">
                <a16:creationId xmlns:a16="http://schemas.microsoft.com/office/drawing/2014/main" id="{E023DCC9-BE42-42CC-9D2F-0024AB828334}"/>
              </a:ext>
            </a:extLst>
          </p:cNvPr>
          <p:cNvGrpSpPr>
            <a:grpSpLocks/>
          </p:cNvGrpSpPr>
          <p:nvPr/>
        </p:nvGrpSpPr>
        <p:grpSpPr bwMode="auto">
          <a:xfrm>
            <a:off x="4600575" y="3944938"/>
            <a:ext cx="396875" cy="133350"/>
            <a:chOff x="913" y="2203"/>
            <a:chExt cx="250" cy="84"/>
          </a:xfrm>
        </p:grpSpPr>
        <p:sp>
          <p:nvSpPr>
            <p:cNvPr id="15599" name="WordArt 1263">
              <a:extLst>
                <a:ext uri="{FF2B5EF4-FFF2-40B4-BE49-F238E27FC236}">
                  <a16:creationId xmlns:a16="http://schemas.microsoft.com/office/drawing/2014/main" id="{D6270AF4-A415-41C2-9CED-F1EE7A2BE3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中泊町</a:t>
              </a:r>
            </a:p>
          </p:txBody>
        </p:sp>
        <p:sp>
          <p:nvSpPr>
            <p:cNvPr id="15600" name="WordArt 1264">
              <a:extLst>
                <a:ext uri="{FF2B5EF4-FFF2-40B4-BE49-F238E27FC236}">
                  <a16:creationId xmlns:a16="http://schemas.microsoft.com/office/drawing/2014/main" id="{C91777FB-DBB3-48EC-8A51-76247988E5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中泊町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95" name="Group 183">
            <a:extLst>
              <a:ext uri="{FF2B5EF4-FFF2-40B4-BE49-F238E27FC236}">
                <a16:creationId xmlns:a16="http://schemas.microsoft.com/office/drawing/2014/main" id="{0041134D-32C3-4BE3-885E-9DDA2FDC5981}"/>
              </a:ext>
            </a:extLst>
          </p:cNvPr>
          <p:cNvGrpSpPr>
            <a:grpSpLocks/>
          </p:cNvGrpSpPr>
          <p:nvPr/>
        </p:nvGrpSpPr>
        <p:grpSpPr bwMode="auto">
          <a:xfrm>
            <a:off x="1720850" y="120650"/>
            <a:ext cx="9540875" cy="9359900"/>
            <a:chOff x="1084" y="76"/>
            <a:chExt cx="6010" cy="5896"/>
          </a:xfrm>
        </p:grpSpPr>
        <p:sp>
          <p:nvSpPr>
            <p:cNvPr id="13445" name="Freeform 133">
              <a:extLst>
                <a:ext uri="{FF2B5EF4-FFF2-40B4-BE49-F238E27FC236}">
                  <a16:creationId xmlns:a16="http://schemas.microsoft.com/office/drawing/2014/main" id="{521D7D29-5130-448F-9164-DB70E4745E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2684"/>
              <a:ext cx="1474" cy="1587"/>
            </a:xfrm>
            <a:custGeom>
              <a:avLst/>
              <a:gdLst>
                <a:gd name="T0" fmla="*/ 1134 w 1474"/>
                <a:gd name="T1" fmla="*/ 1587 h 1587"/>
                <a:gd name="T2" fmla="*/ 907 w 1474"/>
                <a:gd name="T3" fmla="*/ 1587 h 1587"/>
                <a:gd name="T4" fmla="*/ 907 w 1474"/>
                <a:gd name="T5" fmla="*/ 1361 h 1587"/>
                <a:gd name="T6" fmla="*/ 340 w 1474"/>
                <a:gd name="T7" fmla="*/ 1361 h 1587"/>
                <a:gd name="T8" fmla="*/ 340 w 1474"/>
                <a:gd name="T9" fmla="*/ 1247 h 1587"/>
                <a:gd name="T10" fmla="*/ 113 w 1474"/>
                <a:gd name="T11" fmla="*/ 1247 h 1587"/>
                <a:gd name="T12" fmla="*/ 113 w 1474"/>
                <a:gd name="T13" fmla="*/ 1134 h 1587"/>
                <a:gd name="T14" fmla="*/ 0 w 1474"/>
                <a:gd name="T15" fmla="*/ 1134 h 1587"/>
                <a:gd name="T16" fmla="*/ 0 w 1474"/>
                <a:gd name="T17" fmla="*/ 907 h 1587"/>
                <a:gd name="T18" fmla="*/ 113 w 1474"/>
                <a:gd name="T19" fmla="*/ 907 h 1587"/>
                <a:gd name="T20" fmla="*/ 113 w 1474"/>
                <a:gd name="T21" fmla="*/ 113 h 1587"/>
                <a:gd name="T22" fmla="*/ 0 w 1474"/>
                <a:gd name="T23" fmla="*/ 113 h 1587"/>
                <a:gd name="T24" fmla="*/ 0 w 1474"/>
                <a:gd name="T25" fmla="*/ 0 h 1587"/>
                <a:gd name="T26" fmla="*/ 340 w 1474"/>
                <a:gd name="T27" fmla="*/ 0 h 1587"/>
                <a:gd name="T28" fmla="*/ 340 w 1474"/>
                <a:gd name="T29" fmla="*/ 113 h 1587"/>
                <a:gd name="T30" fmla="*/ 453 w 1474"/>
                <a:gd name="T31" fmla="*/ 113 h 1587"/>
                <a:gd name="T32" fmla="*/ 453 w 1474"/>
                <a:gd name="T33" fmla="*/ 453 h 1587"/>
                <a:gd name="T34" fmla="*/ 567 w 1474"/>
                <a:gd name="T35" fmla="*/ 453 h 1587"/>
                <a:gd name="T36" fmla="*/ 567 w 1474"/>
                <a:gd name="T37" fmla="*/ 567 h 1587"/>
                <a:gd name="T38" fmla="*/ 793 w 1474"/>
                <a:gd name="T39" fmla="*/ 567 h 1587"/>
                <a:gd name="T40" fmla="*/ 793 w 1474"/>
                <a:gd name="T41" fmla="*/ 453 h 1587"/>
                <a:gd name="T42" fmla="*/ 1020 w 1474"/>
                <a:gd name="T43" fmla="*/ 453 h 1587"/>
                <a:gd name="T44" fmla="*/ 1020 w 1474"/>
                <a:gd name="T45" fmla="*/ 227 h 1587"/>
                <a:gd name="T46" fmla="*/ 1134 w 1474"/>
                <a:gd name="T47" fmla="*/ 227 h 1587"/>
                <a:gd name="T48" fmla="*/ 1134 w 1474"/>
                <a:gd name="T49" fmla="*/ 340 h 1587"/>
                <a:gd name="T50" fmla="*/ 1247 w 1474"/>
                <a:gd name="T51" fmla="*/ 340 h 1587"/>
                <a:gd name="T52" fmla="*/ 1247 w 1474"/>
                <a:gd name="T53" fmla="*/ 453 h 1587"/>
                <a:gd name="T54" fmla="*/ 1360 w 1474"/>
                <a:gd name="T55" fmla="*/ 453 h 1587"/>
                <a:gd name="T56" fmla="*/ 1360 w 1474"/>
                <a:gd name="T57" fmla="*/ 680 h 1587"/>
                <a:gd name="T58" fmla="*/ 1474 w 1474"/>
                <a:gd name="T59" fmla="*/ 680 h 1587"/>
                <a:gd name="T60" fmla="*/ 1474 w 1474"/>
                <a:gd name="T61" fmla="*/ 794 h 1587"/>
                <a:gd name="T62" fmla="*/ 1360 w 1474"/>
                <a:gd name="T63" fmla="*/ 794 h 1587"/>
                <a:gd name="T64" fmla="*/ 1360 w 1474"/>
                <a:gd name="T65" fmla="*/ 907 h 1587"/>
                <a:gd name="T66" fmla="*/ 1247 w 1474"/>
                <a:gd name="T67" fmla="*/ 907 h 1587"/>
                <a:gd name="T68" fmla="*/ 1247 w 1474"/>
                <a:gd name="T69" fmla="*/ 1020 h 1587"/>
                <a:gd name="T70" fmla="*/ 1360 w 1474"/>
                <a:gd name="T71" fmla="*/ 1020 h 1587"/>
                <a:gd name="T72" fmla="*/ 1360 w 1474"/>
                <a:gd name="T73" fmla="*/ 1134 h 1587"/>
                <a:gd name="T74" fmla="*/ 1360 w 1474"/>
                <a:gd name="T75" fmla="*/ 1361 h 1587"/>
                <a:gd name="T76" fmla="*/ 1134 w 1474"/>
                <a:gd name="T77" fmla="*/ 1361 h 1587"/>
                <a:gd name="T78" fmla="*/ 1134 w 1474"/>
                <a:gd name="T79" fmla="*/ 1587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74" h="1587">
                  <a:moveTo>
                    <a:pt x="1134" y="1587"/>
                  </a:moveTo>
                  <a:lnTo>
                    <a:pt x="907" y="1587"/>
                  </a:lnTo>
                  <a:lnTo>
                    <a:pt x="907" y="1361"/>
                  </a:lnTo>
                  <a:lnTo>
                    <a:pt x="340" y="1361"/>
                  </a:lnTo>
                  <a:lnTo>
                    <a:pt x="340" y="1247"/>
                  </a:lnTo>
                  <a:lnTo>
                    <a:pt x="113" y="1247"/>
                  </a:lnTo>
                  <a:lnTo>
                    <a:pt x="113" y="1134"/>
                  </a:lnTo>
                  <a:lnTo>
                    <a:pt x="0" y="1134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453"/>
                  </a:lnTo>
                  <a:lnTo>
                    <a:pt x="567" y="453"/>
                  </a:lnTo>
                  <a:lnTo>
                    <a:pt x="567" y="567"/>
                  </a:lnTo>
                  <a:lnTo>
                    <a:pt x="793" y="567"/>
                  </a:lnTo>
                  <a:lnTo>
                    <a:pt x="793" y="453"/>
                  </a:lnTo>
                  <a:lnTo>
                    <a:pt x="1020" y="453"/>
                  </a:lnTo>
                  <a:lnTo>
                    <a:pt x="1020" y="227"/>
                  </a:lnTo>
                  <a:lnTo>
                    <a:pt x="1134" y="227"/>
                  </a:lnTo>
                  <a:lnTo>
                    <a:pt x="1134" y="340"/>
                  </a:lnTo>
                  <a:lnTo>
                    <a:pt x="1247" y="340"/>
                  </a:lnTo>
                  <a:lnTo>
                    <a:pt x="1247" y="453"/>
                  </a:lnTo>
                  <a:lnTo>
                    <a:pt x="1360" y="453"/>
                  </a:lnTo>
                  <a:lnTo>
                    <a:pt x="1360" y="680"/>
                  </a:lnTo>
                  <a:lnTo>
                    <a:pt x="1474" y="680"/>
                  </a:lnTo>
                  <a:lnTo>
                    <a:pt x="1474" y="794"/>
                  </a:lnTo>
                  <a:lnTo>
                    <a:pt x="1360" y="794"/>
                  </a:lnTo>
                  <a:lnTo>
                    <a:pt x="1360" y="907"/>
                  </a:lnTo>
                  <a:lnTo>
                    <a:pt x="1247" y="907"/>
                  </a:lnTo>
                  <a:lnTo>
                    <a:pt x="1247" y="1020"/>
                  </a:lnTo>
                  <a:lnTo>
                    <a:pt x="1360" y="1020"/>
                  </a:lnTo>
                  <a:lnTo>
                    <a:pt x="1360" y="1134"/>
                  </a:lnTo>
                  <a:lnTo>
                    <a:pt x="1360" y="1361"/>
                  </a:lnTo>
                  <a:lnTo>
                    <a:pt x="1134" y="1361"/>
                  </a:lnTo>
                  <a:lnTo>
                    <a:pt x="1134" y="158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46" name="Freeform 134">
              <a:extLst>
                <a:ext uri="{FF2B5EF4-FFF2-40B4-BE49-F238E27FC236}">
                  <a16:creationId xmlns:a16="http://schemas.microsoft.com/office/drawing/2014/main" id="{4ABC4DA7-67B7-483D-8B5C-BAA576E7D6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3931"/>
              <a:ext cx="794" cy="567"/>
            </a:xfrm>
            <a:custGeom>
              <a:avLst/>
              <a:gdLst>
                <a:gd name="T0" fmla="*/ 0 w 794"/>
                <a:gd name="T1" fmla="*/ 0 h 567"/>
                <a:gd name="T2" fmla="*/ 0 w 794"/>
                <a:gd name="T3" fmla="*/ 227 h 567"/>
                <a:gd name="T4" fmla="*/ 113 w 794"/>
                <a:gd name="T5" fmla="*/ 227 h 567"/>
                <a:gd name="T6" fmla="*/ 113 w 794"/>
                <a:gd name="T7" fmla="*/ 340 h 567"/>
                <a:gd name="T8" fmla="*/ 227 w 794"/>
                <a:gd name="T9" fmla="*/ 340 h 567"/>
                <a:gd name="T10" fmla="*/ 227 w 794"/>
                <a:gd name="T11" fmla="*/ 454 h 567"/>
                <a:gd name="T12" fmla="*/ 340 w 794"/>
                <a:gd name="T13" fmla="*/ 454 h 567"/>
                <a:gd name="T14" fmla="*/ 340 w 794"/>
                <a:gd name="T15" fmla="*/ 567 h 567"/>
                <a:gd name="T16" fmla="*/ 567 w 794"/>
                <a:gd name="T17" fmla="*/ 567 h 567"/>
                <a:gd name="T18" fmla="*/ 567 w 794"/>
                <a:gd name="T19" fmla="*/ 454 h 567"/>
                <a:gd name="T20" fmla="*/ 794 w 794"/>
                <a:gd name="T21" fmla="*/ 454 h 567"/>
                <a:gd name="T22" fmla="*/ 794 w 794"/>
                <a:gd name="T23" fmla="*/ 114 h 567"/>
                <a:gd name="T24" fmla="*/ 227 w 794"/>
                <a:gd name="T25" fmla="*/ 114 h 567"/>
                <a:gd name="T26" fmla="*/ 227 w 794"/>
                <a:gd name="T27" fmla="*/ 0 h 567"/>
                <a:gd name="T28" fmla="*/ 0 w 794"/>
                <a:gd name="T2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4" h="567">
                  <a:moveTo>
                    <a:pt x="0" y="0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794" y="454"/>
                  </a:lnTo>
                  <a:lnTo>
                    <a:pt x="794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47" name="Rectangle 135">
              <a:extLst>
                <a:ext uri="{FF2B5EF4-FFF2-40B4-BE49-F238E27FC236}">
                  <a16:creationId xmlns:a16="http://schemas.microsoft.com/office/drawing/2014/main" id="{A3E34E57-6EBA-4E19-8D6F-692889737C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" y="4045"/>
              <a:ext cx="227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49" name="Freeform 137">
              <a:extLst>
                <a:ext uri="{FF2B5EF4-FFF2-40B4-BE49-F238E27FC236}">
                  <a16:creationId xmlns:a16="http://schemas.microsoft.com/office/drawing/2014/main" id="{A6D0A774-C132-46E2-AE9A-1E234E4C5C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5" y="3818"/>
              <a:ext cx="340" cy="227"/>
            </a:xfrm>
            <a:custGeom>
              <a:avLst/>
              <a:gdLst>
                <a:gd name="T0" fmla="*/ 340 w 340"/>
                <a:gd name="T1" fmla="*/ 0 h 227"/>
                <a:gd name="T2" fmla="*/ 113 w 340"/>
                <a:gd name="T3" fmla="*/ 0 h 227"/>
                <a:gd name="T4" fmla="*/ 113 w 340"/>
                <a:gd name="T5" fmla="*/ 113 h 227"/>
                <a:gd name="T6" fmla="*/ 0 w 340"/>
                <a:gd name="T7" fmla="*/ 113 h 227"/>
                <a:gd name="T8" fmla="*/ 0 w 340"/>
                <a:gd name="T9" fmla="*/ 227 h 227"/>
                <a:gd name="T10" fmla="*/ 340 w 340"/>
                <a:gd name="T11" fmla="*/ 227 h 227"/>
                <a:gd name="T12" fmla="*/ 340 w 340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227">
                  <a:moveTo>
                    <a:pt x="34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340" y="227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1" name="Freeform 139">
              <a:extLst>
                <a:ext uri="{FF2B5EF4-FFF2-40B4-BE49-F238E27FC236}">
                  <a16:creationId xmlns:a16="http://schemas.microsoft.com/office/drawing/2014/main" id="{82C6D404-F7E7-4DB4-A058-C01714BBA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3591"/>
              <a:ext cx="341" cy="340"/>
            </a:xfrm>
            <a:custGeom>
              <a:avLst/>
              <a:gdLst>
                <a:gd name="T0" fmla="*/ 341 w 341"/>
                <a:gd name="T1" fmla="*/ 113 h 340"/>
                <a:gd name="T2" fmla="*/ 227 w 341"/>
                <a:gd name="T3" fmla="*/ 113 h 340"/>
                <a:gd name="T4" fmla="*/ 227 w 341"/>
                <a:gd name="T5" fmla="*/ 0 h 340"/>
                <a:gd name="T6" fmla="*/ 114 w 341"/>
                <a:gd name="T7" fmla="*/ 0 h 340"/>
                <a:gd name="T8" fmla="*/ 114 w 341"/>
                <a:gd name="T9" fmla="*/ 113 h 340"/>
                <a:gd name="T10" fmla="*/ 0 w 341"/>
                <a:gd name="T11" fmla="*/ 113 h 340"/>
                <a:gd name="T12" fmla="*/ 0 w 341"/>
                <a:gd name="T13" fmla="*/ 340 h 340"/>
                <a:gd name="T14" fmla="*/ 227 w 341"/>
                <a:gd name="T15" fmla="*/ 340 h 340"/>
                <a:gd name="T16" fmla="*/ 227 w 341"/>
                <a:gd name="T17" fmla="*/ 227 h 340"/>
                <a:gd name="T18" fmla="*/ 341 w 341"/>
                <a:gd name="T19" fmla="*/ 227 h 340"/>
                <a:gd name="T20" fmla="*/ 341 w 341"/>
                <a:gd name="T21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340">
                  <a:moveTo>
                    <a:pt x="341" y="113"/>
                  </a:moveTo>
                  <a:lnTo>
                    <a:pt x="227" y="113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2" name="Freeform 140">
              <a:extLst>
                <a:ext uri="{FF2B5EF4-FFF2-40B4-BE49-F238E27FC236}">
                  <a16:creationId xmlns:a16="http://schemas.microsoft.com/office/drawing/2014/main" id="{DD3767CA-32B9-4A80-BF57-6812848F65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3478"/>
              <a:ext cx="454" cy="226"/>
            </a:xfrm>
            <a:custGeom>
              <a:avLst/>
              <a:gdLst>
                <a:gd name="T0" fmla="*/ 454 w 454"/>
                <a:gd name="T1" fmla="*/ 113 h 226"/>
                <a:gd name="T2" fmla="*/ 340 w 454"/>
                <a:gd name="T3" fmla="*/ 113 h 226"/>
                <a:gd name="T4" fmla="*/ 340 w 454"/>
                <a:gd name="T5" fmla="*/ 0 h 226"/>
                <a:gd name="T6" fmla="*/ 0 w 454"/>
                <a:gd name="T7" fmla="*/ 0 h 226"/>
                <a:gd name="T8" fmla="*/ 0 w 454"/>
                <a:gd name="T9" fmla="*/ 113 h 226"/>
                <a:gd name="T10" fmla="*/ 114 w 454"/>
                <a:gd name="T11" fmla="*/ 113 h 226"/>
                <a:gd name="T12" fmla="*/ 227 w 454"/>
                <a:gd name="T13" fmla="*/ 113 h 226"/>
                <a:gd name="T14" fmla="*/ 227 w 454"/>
                <a:gd name="T15" fmla="*/ 226 h 226"/>
                <a:gd name="T16" fmla="*/ 454 w 454"/>
                <a:gd name="T17" fmla="*/ 226 h 226"/>
                <a:gd name="T18" fmla="*/ 454 w 454"/>
                <a:gd name="T19" fmla="*/ 113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4" h="226">
                  <a:moveTo>
                    <a:pt x="454" y="113"/>
                  </a:moveTo>
                  <a:lnTo>
                    <a:pt x="340" y="113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454" y="226"/>
                  </a:lnTo>
                  <a:lnTo>
                    <a:pt x="454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3" name="Freeform 141">
              <a:extLst>
                <a:ext uri="{FF2B5EF4-FFF2-40B4-BE49-F238E27FC236}">
                  <a16:creationId xmlns:a16="http://schemas.microsoft.com/office/drawing/2014/main" id="{82750125-D3DB-461F-A925-EF0F4106B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4158"/>
              <a:ext cx="1134" cy="907"/>
            </a:xfrm>
            <a:custGeom>
              <a:avLst/>
              <a:gdLst>
                <a:gd name="T0" fmla="*/ 1134 w 1134"/>
                <a:gd name="T1" fmla="*/ 113 h 907"/>
                <a:gd name="T2" fmla="*/ 1134 w 1134"/>
                <a:gd name="T3" fmla="*/ 567 h 907"/>
                <a:gd name="T4" fmla="*/ 1021 w 1134"/>
                <a:gd name="T5" fmla="*/ 567 h 907"/>
                <a:gd name="T6" fmla="*/ 1021 w 1134"/>
                <a:gd name="T7" fmla="*/ 794 h 907"/>
                <a:gd name="T8" fmla="*/ 794 w 1134"/>
                <a:gd name="T9" fmla="*/ 794 h 907"/>
                <a:gd name="T10" fmla="*/ 794 w 1134"/>
                <a:gd name="T11" fmla="*/ 907 h 907"/>
                <a:gd name="T12" fmla="*/ 340 w 1134"/>
                <a:gd name="T13" fmla="*/ 907 h 907"/>
                <a:gd name="T14" fmla="*/ 340 w 1134"/>
                <a:gd name="T15" fmla="*/ 794 h 907"/>
                <a:gd name="T16" fmla="*/ 227 w 1134"/>
                <a:gd name="T17" fmla="*/ 794 h 907"/>
                <a:gd name="T18" fmla="*/ 227 w 1134"/>
                <a:gd name="T19" fmla="*/ 567 h 907"/>
                <a:gd name="T20" fmla="*/ 567 w 1134"/>
                <a:gd name="T21" fmla="*/ 567 h 907"/>
                <a:gd name="T22" fmla="*/ 567 w 1134"/>
                <a:gd name="T23" fmla="*/ 454 h 907"/>
                <a:gd name="T24" fmla="*/ 454 w 1134"/>
                <a:gd name="T25" fmla="*/ 454 h 907"/>
                <a:gd name="T26" fmla="*/ 454 w 1134"/>
                <a:gd name="T27" fmla="*/ 340 h 907"/>
                <a:gd name="T28" fmla="*/ 114 w 1134"/>
                <a:gd name="T29" fmla="*/ 340 h 907"/>
                <a:gd name="T30" fmla="*/ 114 w 1134"/>
                <a:gd name="T31" fmla="*/ 227 h 907"/>
                <a:gd name="T32" fmla="*/ 0 w 1134"/>
                <a:gd name="T33" fmla="*/ 227 h 907"/>
                <a:gd name="T34" fmla="*/ 0 w 1134"/>
                <a:gd name="T35" fmla="*/ 0 h 907"/>
                <a:gd name="T36" fmla="*/ 340 w 1134"/>
                <a:gd name="T37" fmla="*/ 0 h 907"/>
                <a:gd name="T38" fmla="*/ 340 w 1134"/>
                <a:gd name="T39" fmla="*/ 113 h 907"/>
                <a:gd name="T40" fmla="*/ 454 w 1134"/>
                <a:gd name="T41" fmla="*/ 113 h 907"/>
                <a:gd name="T42" fmla="*/ 454 w 1134"/>
                <a:gd name="T43" fmla="*/ 227 h 907"/>
                <a:gd name="T44" fmla="*/ 567 w 1134"/>
                <a:gd name="T45" fmla="*/ 227 h 907"/>
                <a:gd name="T46" fmla="*/ 566 w 1134"/>
                <a:gd name="T47" fmla="*/ 342 h 907"/>
                <a:gd name="T48" fmla="*/ 794 w 1134"/>
                <a:gd name="T49" fmla="*/ 340 h 907"/>
                <a:gd name="T50" fmla="*/ 794 w 1134"/>
                <a:gd name="T51" fmla="*/ 227 h 907"/>
                <a:gd name="T52" fmla="*/ 1021 w 1134"/>
                <a:gd name="T53" fmla="*/ 227 h 907"/>
                <a:gd name="T54" fmla="*/ 1021 w 1134"/>
                <a:gd name="T55" fmla="*/ 113 h 907"/>
                <a:gd name="T56" fmla="*/ 1134 w 1134"/>
                <a:gd name="T57" fmla="*/ 113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34" h="907">
                  <a:moveTo>
                    <a:pt x="1134" y="113"/>
                  </a:moveTo>
                  <a:lnTo>
                    <a:pt x="1134" y="567"/>
                  </a:lnTo>
                  <a:lnTo>
                    <a:pt x="1021" y="567"/>
                  </a:lnTo>
                  <a:lnTo>
                    <a:pt x="1021" y="794"/>
                  </a:lnTo>
                  <a:lnTo>
                    <a:pt x="794" y="794"/>
                  </a:lnTo>
                  <a:lnTo>
                    <a:pt x="794" y="907"/>
                  </a:lnTo>
                  <a:lnTo>
                    <a:pt x="340" y="907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6" y="342"/>
                  </a:lnTo>
                  <a:lnTo>
                    <a:pt x="794" y="340"/>
                  </a:lnTo>
                  <a:lnTo>
                    <a:pt x="794" y="227"/>
                  </a:lnTo>
                  <a:lnTo>
                    <a:pt x="1021" y="227"/>
                  </a:lnTo>
                  <a:lnTo>
                    <a:pt x="1021" y="113"/>
                  </a:lnTo>
                  <a:lnTo>
                    <a:pt x="1134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4" name="Freeform 142">
              <a:extLst>
                <a:ext uri="{FF2B5EF4-FFF2-40B4-BE49-F238E27FC236}">
                  <a16:creationId xmlns:a16="http://schemas.microsoft.com/office/drawing/2014/main" id="{9E965CBB-81BD-4C94-B8E9-CCB2D3D9C7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4498"/>
              <a:ext cx="794" cy="681"/>
            </a:xfrm>
            <a:custGeom>
              <a:avLst/>
              <a:gdLst>
                <a:gd name="T0" fmla="*/ 681 w 794"/>
                <a:gd name="T1" fmla="*/ 0 h 681"/>
                <a:gd name="T2" fmla="*/ 341 w 794"/>
                <a:gd name="T3" fmla="*/ 0 h 681"/>
                <a:gd name="T4" fmla="*/ 341 w 794"/>
                <a:gd name="T5" fmla="*/ 114 h 681"/>
                <a:gd name="T6" fmla="*/ 114 w 794"/>
                <a:gd name="T7" fmla="*/ 114 h 681"/>
                <a:gd name="T8" fmla="*/ 114 w 794"/>
                <a:gd name="T9" fmla="*/ 227 h 681"/>
                <a:gd name="T10" fmla="*/ 0 w 794"/>
                <a:gd name="T11" fmla="*/ 227 h 681"/>
                <a:gd name="T12" fmla="*/ 0 w 794"/>
                <a:gd name="T13" fmla="*/ 454 h 681"/>
                <a:gd name="T14" fmla="*/ 227 w 794"/>
                <a:gd name="T15" fmla="*/ 454 h 681"/>
                <a:gd name="T16" fmla="*/ 227 w 794"/>
                <a:gd name="T17" fmla="*/ 681 h 681"/>
                <a:gd name="T18" fmla="*/ 454 w 794"/>
                <a:gd name="T19" fmla="*/ 681 h 681"/>
                <a:gd name="T20" fmla="*/ 454 w 794"/>
                <a:gd name="T21" fmla="*/ 567 h 681"/>
                <a:gd name="T22" fmla="*/ 454 w 794"/>
                <a:gd name="T23" fmla="*/ 227 h 681"/>
                <a:gd name="T24" fmla="*/ 794 w 794"/>
                <a:gd name="T25" fmla="*/ 227 h 681"/>
                <a:gd name="T26" fmla="*/ 794 w 794"/>
                <a:gd name="T27" fmla="*/ 114 h 681"/>
                <a:gd name="T28" fmla="*/ 681 w 794"/>
                <a:gd name="T29" fmla="*/ 114 h 681"/>
                <a:gd name="T30" fmla="*/ 681 w 794"/>
                <a:gd name="T3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94" h="681">
                  <a:moveTo>
                    <a:pt x="681" y="0"/>
                  </a:moveTo>
                  <a:lnTo>
                    <a:pt x="341" y="0"/>
                  </a:lnTo>
                  <a:lnTo>
                    <a:pt x="341" y="114"/>
                  </a:lnTo>
                  <a:lnTo>
                    <a:pt x="114" y="114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681"/>
                  </a:lnTo>
                  <a:lnTo>
                    <a:pt x="454" y="681"/>
                  </a:lnTo>
                  <a:lnTo>
                    <a:pt x="454" y="567"/>
                  </a:lnTo>
                  <a:lnTo>
                    <a:pt x="454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681" y="114"/>
                  </a:lnTo>
                  <a:lnTo>
                    <a:pt x="68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5" name="Freeform 143">
              <a:extLst>
                <a:ext uri="{FF2B5EF4-FFF2-40B4-BE49-F238E27FC236}">
                  <a16:creationId xmlns:a16="http://schemas.microsoft.com/office/drawing/2014/main" id="{21B7F5E9-730A-48E6-BCC2-43369C0C02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3591"/>
              <a:ext cx="1020" cy="1474"/>
            </a:xfrm>
            <a:custGeom>
              <a:avLst/>
              <a:gdLst>
                <a:gd name="T0" fmla="*/ 567 w 1020"/>
                <a:gd name="T1" fmla="*/ 1474 h 1474"/>
                <a:gd name="T2" fmla="*/ 340 w 1020"/>
                <a:gd name="T3" fmla="*/ 1474 h 1474"/>
                <a:gd name="T4" fmla="*/ 340 w 1020"/>
                <a:gd name="T5" fmla="*/ 1361 h 1474"/>
                <a:gd name="T6" fmla="*/ 226 w 1020"/>
                <a:gd name="T7" fmla="*/ 1361 h 1474"/>
                <a:gd name="T8" fmla="*/ 226 w 1020"/>
                <a:gd name="T9" fmla="*/ 794 h 1474"/>
                <a:gd name="T10" fmla="*/ 0 w 1020"/>
                <a:gd name="T11" fmla="*/ 794 h 1474"/>
                <a:gd name="T12" fmla="*/ 0 w 1020"/>
                <a:gd name="T13" fmla="*/ 567 h 1474"/>
                <a:gd name="T14" fmla="*/ 113 w 1020"/>
                <a:gd name="T15" fmla="*/ 567 h 1474"/>
                <a:gd name="T16" fmla="*/ 113 w 1020"/>
                <a:gd name="T17" fmla="*/ 454 h 1474"/>
                <a:gd name="T18" fmla="*/ 226 w 1020"/>
                <a:gd name="T19" fmla="*/ 454 h 1474"/>
                <a:gd name="T20" fmla="*/ 226 w 1020"/>
                <a:gd name="T21" fmla="*/ 340 h 1474"/>
                <a:gd name="T22" fmla="*/ 340 w 1020"/>
                <a:gd name="T23" fmla="*/ 340 h 1474"/>
                <a:gd name="T24" fmla="*/ 340 w 1020"/>
                <a:gd name="T25" fmla="*/ 227 h 1474"/>
                <a:gd name="T26" fmla="*/ 453 w 1020"/>
                <a:gd name="T27" fmla="*/ 227 h 1474"/>
                <a:gd name="T28" fmla="*/ 453 w 1020"/>
                <a:gd name="T29" fmla="*/ 0 h 1474"/>
                <a:gd name="T30" fmla="*/ 1020 w 1020"/>
                <a:gd name="T31" fmla="*/ 0 h 1474"/>
                <a:gd name="T32" fmla="*/ 1020 w 1020"/>
                <a:gd name="T33" fmla="*/ 227 h 1474"/>
                <a:gd name="T34" fmla="*/ 907 w 1020"/>
                <a:gd name="T35" fmla="*/ 227 h 1474"/>
                <a:gd name="T36" fmla="*/ 907 w 1020"/>
                <a:gd name="T37" fmla="*/ 340 h 1474"/>
                <a:gd name="T38" fmla="*/ 793 w 1020"/>
                <a:gd name="T39" fmla="*/ 340 h 1474"/>
                <a:gd name="T40" fmla="*/ 793 w 1020"/>
                <a:gd name="T41" fmla="*/ 1021 h 1474"/>
                <a:gd name="T42" fmla="*/ 680 w 1020"/>
                <a:gd name="T43" fmla="*/ 1021 h 1474"/>
                <a:gd name="T44" fmla="*/ 680 w 1020"/>
                <a:gd name="T45" fmla="*/ 1247 h 1474"/>
                <a:gd name="T46" fmla="*/ 567 w 1020"/>
                <a:gd name="T47" fmla="*/ 1247 h 1474"/>
                <a:gd name="T48" fmla="*/ 567 w 1020"/>
                <a:gd name="T49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0" h="1474">
                  <a:moveTo>
                    <a:pt x="567" y="1474"/>
                  </a:moveTo>
                  <a:lnTo>
                    <a:pt x="340" y="1474"/>
                  </a:lnTo>
                  <a:lnTo>
                    <a:pt x="340" y="1361"/>
                  </a:lnTo>
                  <a:lnTo>
                    <a:pt x="226" y="1361"/>
                  </a:lnTo>
                  <a:lnTo>
                    <a:pt x="226" y="794"/>
                  </a:lnTo>
                  <a:lnTo>
                    <a:pt x="0" y="794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226" y="454"/>
                  </a:lnTo>
                  <a:lnTo>
                    <a:pt x="226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0"/>
                  </a:lnTo>
                  <a:lnTo>
                    <a:pt x="1020" y="0"/>
                  </a:lnTo>
                  <a:lnTo>
                    <a:pt x="1020" y="227"/>
                  </a:lnTo>
                  <a:lnTo>
                    <a:pt x="907" y="227"/>
                  </a:lnTo>
                  <a:lnTo>
                    <a:pt x="907" y="340"/>
                  </a:lnTo>
                  <a:lnTo>
                    <a:pt x="793" y="340"/>
                  </a:lnTo>
                  <a:lnTo>
                    <a:pt x="793" y="1021"/>
                  </a:lnTo>
                  <a:lnTo>
                    <a:pt x="680" y="1021"/>
                  </a:lnTo>
                  <a:lnTo>
                    <a:pt x="680" y="1247"/>
                  </a:lnTo>
                  <a:lnTo>
                    <a:pt x="567" y="1247"/>
                  </a:lnTo>
                  <a:lnTo>
                    <a:pt x="567" y="147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6" name="Freeform 144">
              <a:extLst>
                <a:ext uri="{FF2B5EF4-FFF2-40B4-BE49-F238E27FC236}">
                  <a16:creationId xmlns:a16="http://schemas.microsoft.com/office/drawing/2014/main" id="{2F31410D-D05F-4CC9-93B8-8E81C6ABC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" y="4271"/>
              <a:ext cx="680" cy="681"/>
            </a:xfrm>
            <a:custGeom>
              <a:avLst/>
              <a:gdLst>
                <a:gd name="T0" fmla="*/ 0 w 680"/>
                <a:gd name="T1" fmla="*/ 681 h 681"/>
                <a:gd name="T2" fmla="*/ 680 w 680"/>
                <a:gd name="T3" fmla="*/ 681 h 681"/>
                <a:gd name="T4" fmla="*/ 680 w 680"/>
                <a:gd name="T5" fmla="*/ 454 h 681"/>
                <a:gd name="T6" fmla="*/ 567 w 680"/>
                <a:gd name="T7" fmla="*/ 454 h 681"/>
                <a:gd name="T8" fmla="*/ 567 w 680"/>
                <a:gd name="T9" fmla="*/ 0 h 681"/>
                <a:gd name="T10" fmla="*/ 340 w 680"/>
                <a:gd name="T11" fmla="*/ 0 h 681"/>
                <a:gd name="T12" fmla="*/ 340 w 680"/>
                <a:gd name="T13" fmla="*/ 114 h 681"/>
                <a:gd name="T14" fmla="*/ 227 w 680"/>
                <a:gd name="T15" fmla="*/ 114 h 681"/>
                <a:gd name="T16" fmla="*/ 227 w 680"/>
                <a:gd name="T17" fmla="*/ 227 h 681"/>
                <a:gd name="T18" fmla="*/ 0 w 680"/>
                <a:gd name="T19" fmla="*/ 227 h 681"/>
                <a:gd name="T20" fmla="*/ 0 w 680"/>
                <a:gd name="T21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0" h="681">
                  <a:moveTo>
                    <a:pt x="0" y="681"/>
                  </a:moveTo>
                  <a:lnTo>
                    <a:pt x="680" y="681"/>
                  </a:lnTo>
                  <a:lnTo>
                    <a:pt x="680" y="454"/>
                  </a:lnTo>
                  <a:lnTo>
                    <a:pt x="567" y="454"/>
                  </a:lnTo>
                  <a:lnTo>
                    <a:pt x="567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7" name="Freeform 145">
              <a:extLst>
                <a:ext uri="{FF2B5EF4-FFF2-40B4-BE49-F238E27FC236}">
                  <a16:creationId xmlns:a16="http://schemas.microsoft.com/office/drawing/2014/main" id="{CDC2B0AC-976E-4576-B22A-B4FDE34ED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4" y="3364"/>
              <a:ext cx="907" cy="1588"/>
            </a:xfrm>
            <a:custGeom>
              <a:avLst/>
              <a:gdLst>
                <a:gd name="T0" fmla="*/ 227 w 907"/>
                <a:gd name="T1" fmla="*/ 1588 h 1588"/>
                <a:gd name="T2" fmla="*/ 227 w 907"/>
                <a:gd name="T3" fmla="*/ 1134 h 1588"/>
                <a:gd name="T4" fmla="*/ 340 w 907"/>
                <a:gd name="T5" fmla="*/ 1134 h 1588"/>
                <a:gd name="T6" fmla="*/ 340 w 907"/>
                <a:gd name="T7" fmla="*/ 907 h 1588"/>
                <a:gd name="T8" fmla="*/ 454 w 907"/>
                <a:gd name="T9" fmla="*/ 907 h 1588"/>
                <a:gd name="T10" fmla="*/ 454 w 907"/>
                <a:gd name="T11" fmla="*/ 794 h 1588"/>
                <a:gd name="T12" fmla="*/ 567 w 907"/>
                <a:gd name="T13" fmla="*/ 794 h 1588"/>
                <a:gd name="T14" fmla="*/ 567 w 907"/>
                <a:gd name="T15" fmla="*/ 681 h 1588"/>
                <a:gd name="T16" fmla="*/ 680 w 907"/>
                <a:gd name="T17" fmla="*/ 681 h 1588"/>
                <a:gd name="T18" fmla="*/ 680 w 907"/>
                <a:gd name="T19" fmla="*/ 567 h 1588"/>
                <a:gd name="T20" fmla="*/ 907 w 907"/>
                <a:gd name="T21" fmla="*/ 567 h 1588"/>
                <a:gd name="T22" fmla="*/ 907 w 907"/>
                <a:gd name="T23" fmla="*/ 454 h 1588"/>
                <a:gd name="T24" fmla="*/ 794 w 907"/>
                <a:gd name="T25" fmla="*/ 454 h 1588"/>
                <a:gd name="T26" fmla="*/ 794 w 907"/>
                <a:gd name="T27" fmla="*/ 114 h 1588"/>
                <a:gd name="T28" fmla="*/ 680 w 907"/>
                <a:gd name="T29" fmla="*/ 114 h 1588"/>
                <a:gd name="T30" fmla="*/ 680 w 907"/>
                <a:gd name="T31" fmla="*/ 0 h 1588"/>
                <a:gd name="T32" fmla="*/ 567 w 907"/>
                <a:gd name="T33" fmla="*/ 0 h 1588"/>
                <a:gd name="T34" fmla="*/ 567 w 907"/>
                <a:gd name="T35" fmla="*/ 114 h 1588"/>
                <a:gd name="T36" fmla="*/ 340 w 907"/>
                <a:gd name="T37" fmla="*/ 114 h 1588"/>
                <a:gd name="T38" fmla="*/ 340 w 907"/>
                <a:gd name="T39" fmla="*/ 454 h 1588"/>
                <a:gd name="T40" fmla="*/ 227 w 907"/>
                <a:gd name="T41" fmla="*/ 454 h 1588"/>
                <a:gd name="T42" fmla="*/ 227 w 907"/>
                <a:gd name="T43" fmla="*/ 567 h 1588"/>
                <a:gd name="T44" fmla="*/ 113 w 907"/>
                <a:gd name="T45" fmla="*/ 567 h 1588"/>
                <a:gd name="T46" fmla="*/ 113 w 907"/>
                <a:gd name="T47" fmla="*/ 1248 h 1588"/>
                <a:gd name="T48" fmla="*/ 0 w 907"/>
                <a:gd name="T49" fmla="*/ 1248 h 1588"/>
                <a:gd name="T50" fmla="*/ 0 w 907"/>
                <a:gd name="T51" fmla="*/ 1474 h 1588"/>
                <a:gd name="T52" fmla="*/ 113 w 907"/>
                <a:gd name="T53" fmla="*/ 1474 h 1588"/>
                <a:gd name="T54" fmla="*/ 113 w 907"/>
                <a:gd name="T55" fmla="*/ 1588 h 1588"/>
                <a:gd name="T56" fmla="*/ 227 w 907"/>
                <a:gd name="T57" fmla="*/ 1588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7" h="1588">
                  <a:moveTo>
                    <a:pt x="227" y="1588"/>
                  </a:moveTo>
                  <a:lnTo>
                    <a:pt x="227" y="1134"/>
                  </a:lnTo>
                  <a:lnTo>
                    <a:pt x="340" y="1134"/>
                  </a:lnTo>
                  <a:lnTo>
                    <a:pt x="340" y="907"/>
                  </a:lnTo>
                  <a:lnTo>
                    <a:pt x="454" y="907"/>
                  </a:lnTo>
                  <a:lnTo>
                    <a:pt x="454" y="794"/>
                  </a:lnTo>
                  <a:lnTo>
                    <a:pt x="567" y="794"/>
                  </a:lnTo>
                  <a:lnTo>
                    <a:pt x="567" y="681"/>
                  </a:lnTo>
                  <a:lnTo>
                    <a:pt x="680" y="681"/>
                  </a:lnTo>
                  <a:lnTo>
                    <a:pt x="680" y="567"/>
                  </a:lnTo>
                  <a:lnTo>
                    <a:pt x="907" y="567"/>
                  </a:lnTo>
                  <a:lnTo>
                    <a:pt x="907" y="454"/>
                  </a:lnTo>
                  <a:lnTo>
                    <a:pt x="794" y="454"/>
                  </a:lnTo>
                  <a:lnTo>
                    <a:pt x="794" y="114"/>
                  </a:lnTo>
                  <a:lnTo>
                    <a:pt x="680" y="114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340" y="114"/>
                  </a:lnTo>
                  <a:lnTo>
                    <a:pt x="340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1248"/>
                  </a:lnTo>
                  <a:lnTo>
                    <a:pt x="0" y="1248"/>
                  </a:lnTo>
                  <a:lnTo>
                    <a:pt x="0" y="1474"/>
                  </a:lnTo>
                  <a:lnTo>
                    <a:pt x="113" y="1474"/>
                  </a:lnTo>
                  <a:lnTo>
                    <a:pt x="113" y="1588"/>
                  </a:lnTo>
                  <a:lnTo>
                    <a:pt x="227" y="158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8" name="Freeform 146">
              <a:extLst>
                <a:ext uri="{FF2B5EF4-FFF2-40B4-BE49-F238E27FC236}">
                  <a16:creationId xmlns:a16="http://schemas.microsoft.com/office/drawing/2014/main" id="{AA4F4221-335E-485D-B34F-F5DCD40225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3591"/>
              <a:ext cx="1248" cy="1247"/>
            </a:xfrm>
            <a:custGeom>
              <a:avLst/>
              <a:gdLst>
                <a:gd name="T0" fmla="*/ 907 w 1248"/>
                <a:gd name="T1" fmla="*/ 1247 h 1247"/>
                <a:gd name="T2" fmla="*/ 567 w 1248"/>
                <a:gd name="T3" fmla="*/ 1247 h 1247"/>
                <a:gd name="T4" fmla="*/ 567 w 1248"/>
                <a:gd name="T5" fmla="*/ 1134 h 1247"/>
                <a:gd name="T6" fmla="*/ 454 w 1248"/>
                <a:gd name="T7" fmla="*/ 1134 h 1247"/>
                <a:gd name="T8" fmla="*/ 454 w 1248"/>
                <a:gd name="T9" fmla="*/ 680 h 1247"/>
                <a:gd name="T10" fmla="*/ 227 w 1248"/>
                <a:gd name="T11" fmla="*/ 680 h 1247"/>
                <a:gd name="T12" fmla="*/ 227 w 1248"/>
                <a:gd name="T13" fmla="*/ 794 h 1247"/>
                <a:gd name="T14" fmla="*/ 114 w 1248"/>
                <a:gd name="T15" fmla="*/ 794 h 1247"/>
                <a:gd name="T16" fmla="*/ 114 w 1248"/>
                <a:gd name="T17" fmla="*/ 907 h 1247"/>
                <a:gd name="T18" fmla="*/ 0 w 1248"/>
                <a:gd name="T19" fmla="*/ 907 h 1247"/>
                <a:gd name="T20" fmla="*/ 0 w 1248"/>
                <a:gd name="T21" fmla="*/ 680 h 1247"/>
                <a:gd name="T22" fmla="*/ 114 w 1248"/>
                <a:gd name="T23" fmla="*/ 680 h 1247"/>
                <a:gd name="T24" fmla="*/ 114 w 1248"/>
                <a:gd name="T25" fmla="*/ 567 h 1247"/>
                <a:gd name="T26" fmla="*/ 227 w 1248"/>
                <a:gd name="T27" fmla="*/ 567 h 1247"/>
                <a:gd name="T28" fmla="*/ 227 w 1248"/>
                <a:gd name="T29" fmla="*/ 454 h 1247"/>
                <a:gd name="T30" fmla="*/ 340 w 1248"/>
                <a:gd name="T31" fmla="*/ 454 h 1247"/>
                <a:gd name="T32" fmla="*/ 340 w 1248"/>
                <a:gd name="T33" fmla="*/ 340 h 1247"/>
                <a:gd name="T34" fmla="*/ 567 w 1248"/>
                <a:gd name="T35" fmla="*/ 340 h 1247"/>
                <a:gd name="T36" fmla="*/ 567 w 1248"/>
                <a:gd name="T37" fmla="*/ 227 h 1247"/>
                <a:gd name="T38" fmla="*/ 454 w 1248"/>
                <a:gd name="T39" fmla="*/ 227 h 1247"/>
                <a:gd name="T40" fmla="*/ 454 w 1248"/>
                <a:gd name="T41" fmla="*/ 0 h 1247"/>
                <a:gd name="T42" fmla="*/ 794 w 1248"/>
                <a:gd name="T43" fmla="*/ 0 h 1247"/>
                <a:gd name="T44" fmla="*/ 794 w 1248"/>
                <a:gd name="T45" fmla="*/ 113 h 1247"/>
                <a:gd name="T46" fmla="*/ 907 w 1248"/>
                <a:gd name="T47" fmla="*/ 113 h 1247"/>
                <a:gd name="T48" fmla="*/ 907 w 1248"/>
                <a:gd name="T49" fmla="*/ 340 h 1247"/>
                <a:gd name="T50" fmla="*/ 1021 w 1248"/>
                <a:gd name="T51" fmla="*/ 340 h 1247"/>
                <a:gd name="T52" fmla="*/ 1021 w 1248"/>
                <a:gd name="T53" fmla="*/ 454 h 1247"/>
                <a:gd name="T54" fmla="*/ 1134 w 1248"/>
                <a:gd name="T55" fmla="*/ 454 h 1247"/>
                <a:gd name="T56" fmla="*/ 1134 w 1248"/>
                <a:gd name="T57" fmla="*/ 794 h 1247"/>
                <a:gd name="T58" fmla="*/ 1248 w 1248"/>
                <a:gd name="T59" fmla="*/ 794 h 1247"/>
                <a:gd name="T60" fmla="*/ 1248 w 1248"/>
                <a:gd name="T61" fmla="*/ 1021 h 1247"/>
                <a:gd name="T62" fmla="*/ 1021 w 1248"/>
                <a:gd name="T63" fmla="*/ 1021 h 1247"/>
                <a:gd name="T64" fmla="*/ 1021 w 1248"/>
                <a:gd name="T65" fmla="*/ 1134 h 1247"/>
                <a:gd name="T66" fmla="*/ 907 w 1248"/>
                <a:gd name="T67" fmla="*/ 1134 h 1247"/>
                <a:gd name="T68" fmla="*/ 907 w 1248"/>
                <a:gd name="T69" fmla="*/ 1247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48" h="1247">
                  <a:moveTo>
                    <a:pt x="907" y="1247"/>
                  </a:moveTo>
                  <a:lnTo>
                    <a:pt x="567" y="1247"/>
                  </a:lnTo>
                  <a:lnTo>
                    <a:pt x="567" y="1134"/>
                  </a:lnTo>
                  <a:lnTo>
                    <a:pt x="454" y="1134"/>
                  </a:lnTo>
                  <a:lnTo>
                    <a:pt x="454" y="680"/>
                  </a:lnTo>
                  <a:lnTo>
                    <a:pt x="227" y="680"/>
                  </a:lnTo>
                  <a:lnTo>
                    <a:pt x="227" y="794"/>
                  </a:lnTo>
                  <a:lnTo>
                    <a:pt x="114" y="794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680"/>
                  </a:lnTo>
                  <a:lnTo>
                    <a:pt x="114" y="680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0"/>
                  </a:lnTo>
                  <a:lnTo>
                    <a:pt x="794" y="0"/>
                  </a:lnTo>
                  <a:lnTo>
                    <a:pt x="794" y="113"/>
                  </a:lnTo>
                  <a:lnTo>
                    <a:pt x="907" y="113"/>
                  </a:lnTo>
                  <a:lnTo>
                    <a:pt x="907" y="340"/>
                  </a:lnTo>
                  <a:lnTo>
                    <a:pt x="1021" y="340"/>
                  </a:lnTo>
                  <a:lnTo>
                    <a:pt x="1021" y="454"/>
                  </a:lnTo>
                  <a:lnTo>
                    <a:pt x="1134" y="454"/>
                  </a:lnTo>
                  <a:lnTo>
                    <a:pt x="1134" y="794"/>
                  </a:lnTo>
                  <a:lnTo>
                    <a:pt x="1248" y="794"/>
                  </a:lnTo>
                  <a:lnTo>
                    <a:pt x="1248" y="1021"/>
                  </a:lnTo>
                  <a:lnTo>
                    <a:pt x="1021" y="1021"/>
                  </a:lnTo>
                  <a:lnTo>
                    <a:pt x="1021" y="1134"/>
                  </a:lnTo>
                  <a:lnTo>
                    <a:pt x="907" y="1134"/>
                  </a:lnTo>
                  <a:lnTo>
                    <a:pt x="907" y="124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9" name="Freeform 147">
              <a:extLst>
                <a:ext uri="{FF2B5EF4-FFF2-40B4-BE49-F238E27FC236}">
                  <a16:creationId xmlns:a16="http://schemas.microsoft.com/office/drawing/2014/main" id="{BFBFFC77-C7E9-46C8-9FBA-530DD77100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2344"/>
              <a:ext cx="454" cy="340"/>
            </a:xfrm>
            <a:custGeom>
              <a:avLst/>
              <a:gdLst>
                <a:gd name="T0" fmla="*/ 454 w 454"/>
                <a:gd name="T1" fmla="*/ 0 h 340"/>
                <a:gd name="T2" fmla="*/ 227 w 454"/>
                <a:gd name="T3" fmla="*/ 0 h 340"/>
                <a:gd name="T4" fmla="*/ 227 w 454"/>
                <a:gd name="T5" fmla="*/ 113 h 340"/>
                <a:gd name="T6" fmla="*/ 0 w 454"/>
                <a:gd name="T7" fmla="*/ 113 h 340"/>
                <a:gd name="T8" fmla="*/ 0 w 454"/>
                <a:gd name="T9" fmla="*/ 226 h 340"/>
                <a:gd name="T10" fmla="*/ 114 w 454"/>
                <a:gd name="T11" fmla="*/ 226 h 340"/>
                <a:gd name="T12" fmla="*/ 114 w 454"/>
                <a:gd name="T13" fmla="*/ 340 h 340"/>
                <a:gd name="T14" fmla="*/ 454 w 454"/>
                <a:gd name="T15" fmla="*/ 340 h 340"/>
                <a:gd name="T16" fmla="*/ 454 w 454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340">
                  <a:moveTo>
                    <a:pt x="454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114" y="226"/>
                  </a:lnTo>
                  <a:lnTo>
                    <a:pt x="114" y="340"/>
                  </a:lnTo>
                  <a:lnTo>
                    <a:pt x="454" y="340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0" name="Freeform 148">
              <a:extLst>
                <a:ext uri="{FF2B5EF4-FFF2-40B4-BE49-F238E27FC236}">
                  <a16:creationId xmlns:a16="http://schemas.microsoft.com/office/drawing/2014/main" id="{F8241DEB-6458-4D96-9825-98AF471546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2570"/>
              <a:ext cx="567" cy="1134"/>
            </a:xfrm>
            <a:custGeom>
              <a:avLst/>
              <a:gdLst>
                <a:gd name="T0" fmla="*/ 340 w 567"/>
                <a:gd name="T1" fmla="*/ 0 h 1134"/>
                <a:gd name="T2" fmla="*/ 340 w 567"/>
                <a:gd name="T3" fmla="*/ 114 h 1134"/>
                <a:gd name="T4" fmla="*/ 227 w 567"/>
                <a:gd name="T5" fmla="*/ 114 h 1134"/>
                <a:gd name="T6" fmla="*/ 227 w 567"/>
                <a:gd name="T7" fmla="*/ 227 h 1134"/>
                <a:gd name="T8" fmla="*/ 113 w 567"/>
                <a:gd name="T9" fmla="*/ 227 h 1134"/>
                <a:gd name="T10" fmla="*/ 113 w 567"/>
                <a:gd name="T11" fmla="*/ 341 h 1134"/>
                <a:gd name="T12" fmla="*/ 0 w 567"/>
                <a:gd name="T13" fmla="*/ 341 h 1134"/>
                <a:gd name="T14" fmla="*/ 0 w 567"/>
                <a:gd name="T15" fmla="*/ 794 h 1134"/>
                <a:gd name="T16" fmla="*/ 113 w 567"/>
                <a:gd name="T17" fmla="*/ 794 h 1134"/>
                <a:gd name="T18" fmla="*/ 113 w 567"/>
                <a:gd name="T19" fmla="*/ 1021 h 1134"/>
                <a:gd name="T20" fmla="*/ 340 w 567"/>
                <a:gd name="T21" fmla="*/ 1021 h 1134"/>
                <a:gd name="T22" fmla="*/ 340 w 567"/>
                <a:gd name="T23" fmla="*/ 1134 h 1134"/>
                <a:gd name="T24" fmla="*/ 454 w 567"/>
                <a:gd name="T25" fmla="*/ 1134 h 1134"/>
                <a:gd name="T26" fmla="*/ 454 w 567"/>
                <a:gd name="T27" fmla="*/ 1021 h 1134"/>
                <a:gd name="T28" fmla="*/ 567 w 567"/>
                <a:gd name="T29" fmla="*/ 1021 h 1134"/>
                <a:gd name="T30" fmla="*/ 567 w 567"/>
                <a:gd name="T31" fmla="*/ 227 h 1134"/>
                <a:gd name="T32" fmla="*/ 454 w 567"/>
                <a:gd name="T33" fmla="*/ 227 h 1134"/>
                <a:gd name="T34" fmla="*/ 454 w 567"/>
                <a:gd name="T35" fmla="*/ 0 h 1134"/>
                <a:gd name="T36" fmla="*/ 340 w 567"/>
                <a:gd name="T37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1134">
                  <a:moveTo>
                    <a:pt x="340" y="0"/>
                  </a:moveTo>
                  <a:lnTo>
                    <a:pt x="340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341"/>
                  </a:lnTo>
                  <a:lnTo>
                    <a:pt x="0" y="341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1021"/>
                  </a:lnTo>
                  <a:lnTo>
                    <a:pt x="340" y="1021"/>
                  </a:lnTo>
                  <a:lnTo>
                    <a:pt x="340" y="1134"/>
                  </a:lnTo>
                  <a:lnTo>
                    <a:pt x="454" y="1134"/>
                  </a:lnTo>
                  <a:lnTo>
                    <a:pt x="454" y="1021"/>
                  </a:lnTo>
                  <a:lnTo>
                    <a:pt x="567" y="1021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0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1" name="Freeform 149">
              <a:extLst>
                <a:ext uri="{FF2B5EF4-FFF2-40B4-BE49-F238E27FC236}">
                  <a16:creationId xmlns:a16="http://schemas.microsoft.com/office/drawing/2014/main" id="{EF0E6B60-093F-4DE7-913A-7BD01F437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2457"/>
              <a:ext cx="567" cy="1134"/>
            </a:xfrm>
            <a:custGeom>
              <a:avLst/>
              <a:gdLst>
                <a:gd name="T0" fmla="*/ 114 w 567"/>
                <a:gd name="T1" fmla="*/ 0 h 1134"/>
                <a:gd name="T2" fmla="*/ 341 w 567"/>
                <a:gd name="T3" fmla="*/ 0 h 1134"/>
                <a:gd name="T4" fmla="*/ 341 w 567"/>
                <a:gd name="T5" fmla="*/ 113 h 1134"/>
                <a:gd name="T6" fmla="*/ 454 w 567"/>
                <a:gd name="T7" fmla="*/ 113 h 1134"/>
                <a:gd name="T8" fmla="*/ 454 w 567"/>
                <a:gd name="T9" fmla="*/ 227 h 1134"/>
                <a:gd name="T10" fmla="*/ 341 w 567"/>
                <a:gd name="T11" fmla="*/ 227 h 1134"/>
                <a:gd name="T12" fmla="*/ 341 w 567"/>
                <a:gd name="T13" fmla="*/ 340 h 1134"/>
                <a:gd name="T14" fmla="*/ 454 w 567"/>
                <a:gd name="T15" fmla="*/ 340 h 1134"/>
                <a:gd name="T16" fmla="*/ 454 w 567"/>
                <a:gd name="T17" fmla="*/ 907 h 1134"/>
                <a:gd name="T18" fmla="*/ 567 w 567"/>
                <a:gd name="T19" fmla="*/ 907 h 1134"/>
                <a:gd name="T20" fmla="*/ 567 w 567"/>
                <a:gd name="T21" fmla="*/ 1021 h 1134"/>
                <a:gd name="T22" fmla="*/ 227 w 567"/>
                <a:gd name="T23" fmla="*/ 1021 h 1134"/>
                <a:gd name="T24" fmla="*/ 227 w 567"/>
                <a:gd name="T25" fmla="*/ 1134 h 1134"/>
                <a:gd name="T26" fmla="*/ 114 w 567"/>
                <a:gd name="T27" fmla="*/ 1134 h 1134"/>
                <a:gd name="T28" fmla="*/ 114 w 567"/>
                <a:gd name="T29" fmla="*/ 1021 h 1134"/>
                <a:gd name="T30" fmla="*/ 0 w 567"/>
                <a:gd name="T31" fmla="*/ 1021 h 1134"/>
                <a:gd name="T32" fmla="*/ 0 w 567"/>
                <a:gd name="T33" fmla="*/ 567 h 1134"/>
                <a:gd name="T34" fmla="*/ 114 w 567"/>
                <a:gd name="T35" fmla="*/ 567 h 1134"/>
                <a:gd name="T36" fmla="*/ 114 w 567"/>
                <a:gd name="T37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1134">
                  <a:moveTo>
                    <a:pt x="114" y="0"/>
                  </a:moveTo>
                  <a:lnTo>
                    <a:pt x="341" y="0"/>
                  </a:lnTo>
                  <a:lnTo>
                    <a:pt x="341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341" y="227"/>
                  </a:lnTo>
                  <a:lnTo>
                    <a:pt x="341" y="340"/>
                  </a:lnTo>
                  <a:lnTo>
                    <a:pt x="454" y="340"/>
                  </a:lnTo>
                  <a:lnTo>
                    <a:pt x="454" y="907"/>
                  </a:lnTo>
                  <a:lnTo>
                    <a:pt x="567" y="907"/>
                  </a:lnTo>
                  <a:lnTo>
                    <a:pt x="567" y="1021"/>
                  </a:lnTo>
                  <a:lnTo>
                    <a:pt x="227" y="1021"/>
                  </a:lnTo>
                  <a:lnTo>
                    <a:pt x="227" y="1134"/>
                  </a:lnTo>
                  <a:lnTo>
                    <a:pt x="114" y="1134"/>
                  </a:lnTo>
                  <a:lnTo>
                    <a:pt x="114" y="1021"/>
                  </a:lnTo>
                  <a:lnTo>
                    <a:pt x="0" y="1021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2" name="Freeform 150">
              <a:extLst>
                <a:ext uri="{FF2B5EF4-FFF2-40B4-BE49-F238E27FC236}">
                  <a16:creationId xmlns:a16="http://schemas.microsoft.com/office/drawing/2014/main" id="{01C3221F-C262-4D55-B610-7CF46FE510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" y="2117"/>
              <a:ext cx="453" cy="794"/>
            </a:xfrm>
            <a:custGeom>
              <a:avLst/>
              <a:gdLst>
                <a:gd name="T0" fmla="*/ 340 w 453"/>
                <a:gd name="T1" fmla="*/ 0 h 794"/>
                <a:gd name="T2" fmla="*/ 226 w 453"/>
                <a:gd name="T3" fmla="*/ 0 h 794"/>
                <a:gd name="T4" fmla="*/ 226 w 453"/>
                <a:gd name="T5" fmla="*/ 113 h 794"/>
                <a:gd name="T6" fmla="*/ 113 w 453"/>
                <a:gd name="T7" fmla="*/ 113 h 794"/>
                <a:gd name="T8" fmla="*/ 113 w 453"/>
                <a:gd name="T9" fmla="*/ 340 h 794"/>
                <a:gd name="T10" fmla="*/ 0 w 453"/>
                <a:gd name="T11" fmla="*/ 340 h 794"/>
                <a:gd name="T12" fmla="*/ 0 w 453"/>
                <a:gd name="T13" fmla="*/ 453 h 794"/>
                <a:gd name="T14" fmla="*/ 113 w 453"/>
                <a:gd name="T15" fmla="*/ 453 h 794"/>
                <a:gd name="T16" fmla="*/ 113 w 453"/>
                <a:gd name="T17" fmla="*/ 567 h 794"/>
                <a:gd name="T18" fmla="*/ 0 w 453"/>
                <a:gd name="T19" fmla="*/ 567 h 794"/>
                <a:gd name="T20" fmla="*/ 0 w 453"/>
                <a:gd name="T21" fmla="*/ 680 h 794"/>
                <a:gd name="T22" fmla="*/ 113 w 453"/>
                <a:gd name="T23" fmla="*/ 680 h 794"/>
                <a:gd name="T24" fmla="*/ 113 w 453"/>
                <a:gd name="T25" fmla="*/ 794 h 794"/>
                <a:gd name="T26" fmla="*/ 226 w 453"/>
                <a:gd name="T27" fmla="*/ 794 h 794"/>
                <a:gd name="T28" fmla="*/ 226 w 453"/>
                <a:gd name="T29" fmla="*/ 680 h 794"/>
                <a:gd name="T30" fmla="*/ 340 w 453"/>
                <a:gd name="T31" fmla="*/ 680 h 794"/>
                <a:gd name="T32" fmla="*/ 340 w 453"/>
                <a:gd name="T33" fmla="*/ 567 h 794"/>
                <a:gd name="T34" fmla="*/ 453 w 453"/>
                <a:gd name="T35" fmla="*/ 567 h 794"/>
                <a:gd name="T36" fmla="*/ 453 w 453"/>
                <a:gd name="T37" fmla="*/ 227 h 794"/>
                <a:gd name="T38" fmla="*/ 453 w 453"/>
                <a:gd name="T39" fmla="*/ 113 h 794"/>
                <a:gd name="T40" fmla="*/ 340 w 453"/>
                <a:gd name="T41" fmla="*/ 113 h 794"/>
                <a:gd name="T42" fmla="*/ 340 w 453"/>
                <a:gd name="T43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3" h="794">
                  <a:moveTo>
                    <a:pt x="340" y="0"/>
                  </a:moveTo>
                  <a:lnTo>
                    <a:pt x="226" y="0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94"/>
                  </a:lnTo>
                  <a:lnTo>
                    <a:pt x="226" y="794"/>
                  </a:lnTo>
                  <a:lnTo>
                    <a:pt x="226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227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3" name="Freeform 151">
              <a:extLst>
                <a:ext uri="{FF2B5EF4-FFF2-40B4-BE49-F238E27FC236}">
                  <a16:creationId xmlns:a16="http://schemas.microsoft.com/office/drawing/2014/main" id="{18588806-0072-41FC-90E0-3FCE948781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2003"/>
              <a:ext cx="453" cy="454"/>
            </a:xfrm>
            <a:custGeom>
              <a:avLst/>
              <a:gdLst>
                <a:gd name="T0" fmla="*/ 453 w 453"/>
                <a:gd name="T1" fmla="*/ 0 h 454"/>
                <a:gd name="T2" fmla="*/ 0 w 453"/>
                <a:gd name="T3" fmla="*/ 0 h 454"/>
                <a:gd name="T4" fmla="*/ 0 w 453"/>
                <a:gd name="T5" fmla="*/ 454 h 454"/>
                <a:gd name="T6" fmla="*/ 340 w 453"/>
                <a:gd name="T7" fmla="*/ 454 h 454"/>
                <a:gd name="T8" fmla="*/ 340 w 453"/>
                <a:gd name="T9" fmla="*/ 227 h 454"/>
                <a:gd name="T10" fmla="*/ 453 w 453"/>
                <a:gd name="T11" fmla="*/ 227 h 454"/>
                <a:gd name="T12" fmla="*/ 453 w 453"/>
                <a:gd name="T1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3" h="454">
                  <a:moveTo>
                    <a:pt x="453" y="0"/>
                  </a:moveTo>
                  <a:lnTo>
                    <a:pt x="0" y="0"/>
                  </a:lnTo>
                  <a:lnTo>
                    <a:pt x="0" y="454"/>
                  </a:lnTo>
                  <a:lnTo>
                    <a:pt x="340" y="454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6" name="Freeform 154">
              <a:extLst>
                <a:ext uri="{FF2B5EF4-FFF2-40B4-BE49-F238E27FC236}">
                  <a16:creationId xmlns:a16="http://schemas.microsoft.com/office/drawing/2014/main" id="{7F0AD6B0-4658-4DE2-81ED-9C3DC9F66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1436"/>
              <a:ext cx="454" cy="567"/>
            </a:xfrm>
            <a:custGeom>
              <a:avLst/>
              <a:gdLst>
                <a:gd name="T0" fmla="*/ 454 w 454"/>
                <a:gd name="T1" fmla="*/ 0 h 567"/>
                <a:gd name="T2" fmla="*/ 454 w 454"/>
                <a:gd name="T3" fmla="*/ 567 h 567"/>
                <a:gd name="T4" fmla="*/ 0 w 454"/>
                <a:gd name="T5" fmla="*/ 567 h 567"/>
                <a:gd name="T6" fmla="*/ 0 w 454"/>
                <a:gd name="T7" fmla="*/ 454 h 567"/>
                <a:gd name="T8" fmla="*/ 227 w 454"/>
                <a:gd name="T9" fmla="*/ 454 h 567"/>
                <a:gd name="T10" fmla="*/ 227 w 454"/>
                <a:gd name="T11" fmla="*/ 341 h 567"/>
                <a:gd name="T12" fmla="*/ 340 w 454"/>
                <a:gd name="T13" fmla="*/ 341 h 567"/>
                <a:gd name="T14" fmla="*/ 340 w 454"/>
                <a:gd name="T15" fmla="*/ 0 h 567"/>
                <a:gd name="T16" fmla="*/ 454 w 454"/>
                <a:gd name="T1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567">
                  <a:moveTo>
                    <a:pt x="454" y="0"/>
                  </a:moveTo>
                  <a:lnTo>
                    <a:pt x="454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341"/>
                  </a:lnTo>
                  <a:lnTo>
                    <a:pt x="340" y="341"/>
                  </a:lnTo>
                  <a:lnTo>
                    <a:pt x="340" y="0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7" name="Freeform 155">
              <a:extLst>
                <a:ext uri="{FF2B5EF4-FFF2-40B4-BE49-F238E27FC236}">
                  <a16:creationId xmlns:a16="http://schemas.microsoft.com/office/drawing/2014/main" id="{58739291-66EF-424C-A31C-2243C8509A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" y="1436"/>
              <a:ext cx="226" cy="567"/>
            </a:xfrm>
            <a:custGeom>
              <a:avLst/>
              <a:gdLst>
                <a:gd name="T0" fmla="*/ 226 w 226"/>
                <a:gd name="T1" fmla="*/ 454 h 567"/>
                <a:gd name="T2" fmla="*/ 113 w 226"/>
                <a:gd name="T3" fmla="*/ 454 h 567"/>
                <a:gd name="T4" fmla="*/ 113 w 226"/>
                <a:gd name="T5" fmla="*/ 567 h 567"/>
                <a:gd name="T6" fmla="*/ 0 w 226"/>
                <a:gd name="T7" fmla="*/ 567 h 567"/>
                <a:gd name="T8" fmla="*/ 0 w 226"/>
                <a:gd name="T9" fmla="*/ 0 h 567"/>
                <a:gd name="T10" fmla="*/ 113 w 226"/>
                <a:gd name="T11" fmla="*/ 0 h 567"/>
                <a:gd name="T12" fmla="*/ 113 w 226"/>
                <a:gd name="T13" fmla="*/ 114 h 567"/>
                <a:gd name="T14" fmla="*/ 226 w 226"/>
                <a:gd name="T15" fmla="*/ 114 h 567"/>
                <a:gd name="T16" fmla="*/ 226 w 226"/>
                <a:gd name="T17" fmla="*/ 45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6" h="567">
                  <a:moveTo>
                    <a:pt x="226" y="454"/>
                  </a:moveTo>
                  <a:lnTo>
                    <a:pt x="113" y="454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226" y="114"/>
                  </a:lnTo>
                  <a:lnTo>
                    <a:pt x="226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8" name="Freeform 156">
              <a:extLst>
                <a:ext uri="{FF2B5EF4-FFF2-40B4-BE49-F238E27FC236}">
                  <a16:creationId xmlns:a16="http://schemas.microsoft.com/office/drawing/2014/main" id="{96E5111D-4294-415C-A9BC-CEC299A0C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1550"/>
              <a:ext cx="567" cy="453"/>
            </a:xfrm>
            <a:custGeom>
              <a:avLst/>
              <a:gdLst>
                <a:gd name="T0" fmla="*/ 0 w 567"/>
                <a:gd name="T1" fmla="*/ 453 h 453"/>
                <a:gd name="T2" fmla="*/ 567 w 567"/>
                <a:gd name="T3" fmla="*/ 453 h 453"/>
                <a:gd name="T4" fmla="*/ 567 w 567"/>
                <a:gd name="T5" fmla="*/ 113 h 453"/>
                <a:gd name="T6" fmla="*/ 567 w 567"/>
                <a:gd name="T7" fmla="*/ 0 h 453"/>
                <a:gd name="T8" fmla="*/ 340 w 567"/>
                <a:gd name="T9" fmla="*/ 0 h 453"/>
                <a:gd name="T10" fmla="*/ 340 w 567"/>
                <a:gd name="T11" fmla="*/ 113 h 453"/>
                <a:gd name="T12" fmla="*/ 113 w 567"/>
                <a:gd name="T13" fmla="*/ 113 h 453"/>
                <a:gd name="T14" fmla="*/ 113 w 567"/>
                <a:gd name="T15" fmla="*/ 340 h 453"/>
                <a:gd name="T16" fmla="*/ 0 w 567"/>
                <a:gd name="T17" fmla="*/ 340 h 453"/>
                <a:gd name="T18" fmla="*/ 0 w 567"/>
                <a:gd name="T19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7" h="453">
                  <a:moveTo>
                    <a:pt x="0" y="453"/>
                  </a:moveTo>
                  <a:lnTo>
                    <a:pt x="567" y="45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113" y="11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9" name="Freeform 157">
              <a:extLst>
                <a:ext uri="{FF2B5EF4-FFF2-40B4-BE49-F238E27FC236}">
                  <a16:creationId xmlns:a16="http://schemas.microsoft.com/office/drawing/2014/main" id="{D106EF41-F48F-4620-B2A2-4E1D2E730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1550"/>
              <a:ext cx="681" cy="907"/>
            </a:xfrm>
            <a:custGeom>
              <a:avLst/>
              <a:gdLst>
                <a:gd name="T0" fmla="*/ 454 w 681"/>
                <a:gd name="T1" fmla="*/ 0 h 907"/>
                <a:gd name="T2" fmla="*/ 567 w 681"/>
                <a:gd name="T3" fmla="*/ 0 h 907"/>
                <a:gd name="T4" fmla="*/ 567 w 681"/>
                <a:gd name="T5" fmla="*/ 113 h 907"/>
                <a:gd name="T6" fmla="*/ 681 w 681"/>
                <a:gd name="T7" fmla="*/ 113 h 907"/>
                <a:gd name="T8" fmla="*/ 681 w 681"/>
                <a:gd name="T9" fmla="*/ 794 h 907"/>
                <a:gd name="T10" fmla="*/ 454 w 681"/>
                <a:gd name="T11" fmla="*/ 794 h 907"/>
                <a:gd name="T12" fmla="*/ 454 w 681"/>
                <a:gd name="T13" fmla="*/ 907 h 907"/>
                <a:gd name="T14" fmla="*/ 227 w 681"/>
                <a:gd name="T15" fmla="*/ 907 h 907"/>
                <a:gd name="T16" fmla="*/ 227 w 681"/>
                <a:gd name="T17" fmla="*/ 680 h 907"/>
                <a:gd name="T18" fmla="*/ 114 w 681"/>
                <a:gd name="T19" fmla="*/ 680 h 907"/>
                <a:gd name="T20" fmla="*/ 114 w 681"/>
                <a:gd name="T21" fmla="*/ 567 h 907"/>
                <a:gd name="T22" fmla="*/ 0 w 681"/>
                <a:gd name="T23" fmla="*/ 567 h 907"/>
                <a:gd name="T24" fmla="*/ 0 w 681"/>
                <a:gd name="T25" fmla="*/ 453 h 907"/>
                <a:gd name="T26" fmla="*/ 454 w 681"/>
                <a:gd name="T27" fmla="*/ 453 h 907"/>
                <a:gd name="T28" fmla="*/ 454 w 681"/>
                <a:gd name="T29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1" h="907">
                  <a:moveTo>
                    <a:pt x="454" y="0"/>
                  </a:moveTo>
                  <a:lnTo>
                    <a:pt x="567" y="0"/>
                  </a:lnTo>
                  <a:lnTo>
                    <a:pt x="567" y="113"/>
                  </a:lnTo>
                  <a:lnTo>
                    <a:pt x="681" y="113"/>
                  </a:lnTo>
                  <a:lnTo>
                    <a:pt x="681" y="794"/>
                  </a:lnTo>
                  <a:lnTo>
                    <a:pt x="454" y="794"/>
                  </a:lnTo>
                  <a:lnTo>
                    <a:pt x="454" y="907"/>
                  </a:lnTo>
                  <a:lnTo>
                    <a:pt x="227" y="907"/>
                  </a:lnTo>
                  <a:lnTo>
                    <a:pt x="227" y="680"/>
                  </a:lnTo>
                  <a:lnTo>
                    <a:pt x="114" y="680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454" y="453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1" name="Freeform 159">
              <a:extLst>
                <a:ext uri="{FF2B5EF4-FFF2-40B4-BE49-F238E27FC236}">
                  <a16:creationId xmlns:a16="http://schemas.microsoft.com/office/drawing/2014/main" id="{8A525FB6-9B7B-490B-BC06-2DD48DAC1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2457"/>
              <a:ext cx="794" cy="907"/>
            </a:xfrm>
            <a:custGeom>
              <a:avLst/>
              <a:gdLst>
                <a:gd name="T0" fmla="*/ 340 w 794"/>
                <a:gd name="T1" fmla="*/ 907 h 907"/>
                <a:gd name="T2" fmla="*/ 567 w 794"/>
                <a:gd name="T3" fmla="*/ 907 h 907"/>
                <a:gd name="T4" fmla="*/ 567 w 794"/>
                <a:gd name="T5" fmla="*/ 794 h 907"/>
                <a:gd name="T6" fmla="*/ 681 w 794"/>
                <a:gd name="T7" fmla="*/ 794 h 907"/>
                <a:gd name="T8" fmla="*/ 681 w 794"/>
                <a:gd name="T9" fmla="*/ 567 h 907"/>
                <a:gd name="T10" fmla="*/ 794 w 794"/>
                <a:gd name="T11" fmla="*/ 567 h 907"/>
                <a:gd name="T12" fmla="*/ 794 w 794"/>
                <a:gd name="T13" fmla="*/ 454 h 907"/>
                <a:gd name="T14" fmla="*/ 567 w 794"/>
                <a:gd name="T15" fmla="*/ 454 h 907"/>
                <a:gd name="T16" fmla="*/ 567 w 794"/>
                <a:gd name="T17" fmla="*/ 340 h 907"/>
                <a:gd name="T18" fmla="*/ 454 w 794"/>
                <a:gd name="T19" fmla="*/ 340 h 907"/>
                <a:gd name="T20" fmla="*/ 454 w 794"/>
                <a:gd name="T21" fmla="*/ 227 h 907"/>
                <a:gd name="T22" fmla="*/ 340 w 794"/>
                <a:gd name="T23" fmla="*/ 227 h 907"/>
                <a:gd name="T24" fmla="*/ 340 w 794"/>
                <a:gd name="T25" fmla="*/ 113 h 907"/>
                <a:gd name="T26" fmla="*/ 227 w 794"/>
                <a:gd name="T27" fmla="*/ 113 h 907"/>
                <a:gd name="T28" fmla="*/ 227 w 794"/>
                <a:gd name="T29" fmla="*/ 0 h 907"/>
                <a:gd name="T30" fmla="*/ 114 w 794"/>
                <a:gd name="T31" fmla="*/ 0 h 907"/>
                <a:gd name="T32" fmla="*/ 114 w 794"/>
                <a:gd name="T33" fmla="*/ 113 h 907"/>
                <a:gd name="T34" fmla="*/ 0 w 794"/>
                <a:gd name="T35" fmla="*/ 113 h 907"/>
                <a:gd name="T36" fmla="*/ 0 w 794"/>
                <a:gd name="T37" fmla="*/ 454 h 907"/>
                <a:gd name="T38" fmla="*/ 114 w 794"/>
                <a:gd name="T39" fmla="*/ 454 h 907"/>
                <a:gd name="T40" fmla="*/ 114 w 794"/>
                <a:gd name="T41" fmla="*/ 567 h 907"/>
                <a:gd name="T42" fmla="*/ 227 w 794"/>
                <a:gd name="T43" fmla="*/ 567 h 907"/>
                <a:gd name="T44" fmla="*/ 227 w 794"/>
                <a:gd name="T45" fmla="*/ 680 h 907"/>
                <a:gd name="T46" fmla="*/ 340 w 794"/>
                <a:gd name="T47" fmla="*/ 680 h 907"/>
                <a:gd name="T48" fmla="*/ 340 w 794"/>
                <a:gd name="T49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94" h="907">
                  <a:moveTo>
                    <a:pt x="340" y="907"/>
                  </a:moveTo>
                  <a:lnTo>
                    <a:pt x="567" y="907"/>
                  </a:lnTo>
                  <a:lnTo>
                    <a:pt x="567" y="794"/>
                  </a:lnTo>
                  <a:lnTo>
                    <a:pt x="681" y="794"/>
                  </a:lnTo>
                  <a:lnTo>
                    <a:pt x="681" y="567"/>
                  </a:lnTo>
                  <a:lnTo>
                    <a:pt x="794" y="567"/>
                  </a:lnTo>
                  <a:lnTo>
                    <a:pt x="794" y="454"/>
                  </a:lnTo>
                  <a:lnTo>
                    <a:pt x="567" y="454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2" name="Freeform 160">
              <a:extLst>
                <a:ext uri="{FF2B5EF4-FFF2-40B4-BE49-F238E27FC236}">
                  <a16:creationId xmlns:a16="http://schemas.microsoft.com/office/drawing/2014/main" id="{2E4033DB-5F11-4E26-B85E-891A8B198E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529"/>
              <a:ext cx="1928" cy="1474"/>
            </a:xfrm>
            <a:custGeom>
              <a:avLst/>
              <a:gdLst>
                <a:gd name="T0" fmla="*/ 0 w 1928"/>
                <a:gd name="T1" fmla="*/ 1361 h 1474"/>
                <a:gd name="T2" fmla="*/ 113 w 1928"/>
                <a:gd name="T3" fmla="*/ 1361 h 1474"/>
                <a:gd name="T4" fmla="*/ 113 w 1928"/>
                <a:gd name="T5" fmla="*/ 1474 h 1474"/>
                <a:gd name="T6" fmla="*/ 227 w 1928"/>
                <a:gd name="T7" fmla="*/ 1474 h 1474"/>
                <a:gd name="T8" fmla="*/ 227 w 1928"/>
                <a:gd name="T9" fmla="*/ 1361 h 1474"/>
                <a:gd name="T10" fmla="*/ 340 w 1928"/>
                <a:gd name="T11" fmla="*/ 1361 h 1474"/>
                <a:gd name="T12" fmla="*/ 340 w 1928"/>
                <a:gd name="T13" fmla="*/ 1248 h 1474"/>
                <a:gd name="T14" fmla="*/ 680 w 1928"/>
                <a:gd name="T15" fmla="*/ 1248 h 1474"/>
                <a:gd name="T16" fmla="*/ 680 w 1928"/>
                <a:gd name="T17" fmla="*/ 1134 h 1474"/>
                <a:gd name="T18" fmla="*/ 907 w 1928"/>
                <a:gd name="T19" fmla="*/ 1134 h 1474"/>
                <a:gd name="T20" fmla="*/ 907 w 1928"/>
                <a:gd name="T21" fmla="*/ 1248 h 1474"/>
                <a:gd name="T22" fmla="*/ 1021 w 1928"/>
                <a:gd name="T23" fmla="*/ 1248 h 1474"/>
                <a:gd name="T24" fmla="*/ 1021 w 1928"/>
                <a:gd name="T25" fmla="*/ 1134 h 1474"/>
                <a:gd name="T26" fmla="*/ 1134 w 1928"/>
                <a:gd name="T27" fmla="*/ 1134 h 1474"/>
                <a:gd name="T28" fmla="*/ 1134 w 1928"/>
                <a:gd name="T29" fmla="*/ 1021 h 1474"/>
                <a:gd name="T30" fmla="*/ 1361 w 1928"/>
                <a:gd name="T31" fmla="*/ 1021 h 1474"/>
                <a:gd name="T32" fmla="*/ 1361 w 1928"/>
                <a:gd name="T33" fmla="*/ 794 h 1474"/>
                <a:gd name="T34" fmla="*/ 1474 w 1928"/>
                <a:gd name="T35" fmla="*/ 794 h 1474"/>
                <a:gd name="T36" fmla="*/ 1474 w 1928"/>
                <a:gd name="T37" fmla="*/ 907 h 1474"/>
                <a:gd name="T38" fmla="*/ 1588 w 1928"/>
                <a:gd name="T39" fmla="*/ 907 h 1474"/>
                <a:gd name="T40" fmla="*/ 1588 w 1928"/>
                <a:gd name="T41" fmla="*/ 1021 h 1474"/>
                <a:gd name="T42" fmla="*/ 1701 w 1928"/>
                <a:gd name="T43" fmla="*/ 1021 h 1474"/>
                <a:gd name="T44" fmla="*/ 1701 w 1928"/>
                <a:gd name="T45" fmla="*/ 1248 h 1474"/>
                <a:gd name="T46" fmla="*/ 1928 w 1928"/>
                <a:gd name="T47" fmla="*/ 1248 h 1474"/>
                <a:gd name="T48" fmla="*/ 1928 w 1928"/>
                <a:gd name="T49" fmla="*/ 907 h 1474"/>
                <a:gd name="T50" fmla="*/ 1701 w 1928"/>
                <a:gd name="T51" fmla="*/ 907 h 1474"/>
                <a:gd name="T52" fmla="*/ 1701 w 1928"/>
                <a:gd name="T53" fmla="*/ 681 h 1474"/>
                <a:gd name="T54" fmla="*/ 1588 w 1928"/>
                <a:gd name="T55" fmla="*/ 681 h 1474"/>
                <a:gd name="T56" fmla="*/ 1588 w 1928"/>
                <a:gd name="T57" fmla="*/ 340 h 1474"/>
                <a:gd name="T58" fmla="*/ 1474 w 1928"/>
                <a:gd name="T59" fmla="*/ 340 h 1474"/>
                <a:gd name="T60" fmla="*/ 1474 w 1928"/>
                <a:gd name="T61" fmla="*/ 227 h 1474"/>
                <a:gd name="T62" fmla="*/ 1361 w 1928"/>
                <a:gd name="T63" fmla="*/ 227 h 1474"/>
                <a:gd name="T64" fmla="*/ 1361 w 1928"/>
                <a:gd name="T65" fmla="*/ 114 h 1474"/>
                <a:gd name="T66" fmla="*/ 1247 w 1928"/>
                <a:gd name="T67" fmla="*/ 114 h 1474"/>
                <a:gd name="T68" fmla="*/ 1247 w 1928"/>
                <a:gd name="T69" fmla="*/ 0 h 1474"/>
                <a:gd name="T70" fmla="*/ 1021 w 1928"/>
                <a:gd name="T71" fmla="*/ 0 h 1474"/>
                <a:gd name="T72" fmla="*/ 1021 w 1928"/>
                <a:gd name="T73" fmla="*/ 114 h 1474"/>
                <a:gd name="T74" fmla="*/ 680 w 1928"/>
                <a:gd name="T75" fmla="*/ 114 h 1474"/>
                <a:gd name="T76" fmla="*/ 680 w 1928"/>
                <a:gd name="T77" fmla="*/ 227 h 1474"/>
                <a:gd name="T78" fmla="*/ 567 w 1928"/>
                <a:gd name="T79" fmla="*/ 227 h 1474"/>
                <a:gd name="T80" fmla="*/ 567 w 1928"/>
                <a:gd name="T81" fmla="*/ 454 h 1474"/>
                <a:gd name="T82" fmla="*/ 454 w 1928"/>
                <a:gd name="T83" fmla="*/ 454 h 1474"/>
                <a:gd name="T84" fmla="*/ 454 w 1928"/>
                <a:gd name="T85" fmla="*/ 567 h 1474"/>
                <a:gd name="T86" fmla="*/ 340 w 1928"/>
                <a:gd name="T87" fmla="*/ 567 h 1474"/>
                <a:gd name="T88" fmla="*/ 340 w 1928"/>
                <a:gd name="T89" fmla="*/ 794 h 1474"/>
                <a:gd name="T90" fmla="*/ 227 w 1928"/>
                <a:gd name="T91" fmla="*/ 794 h 1474"/>
                <a:gd name="T92" fmla="*/ 227 w 1928"/>
                <a:gd name="T93" fmla="*/ 1021 h 1474"/>
                <a:gd name="T94" fmla="*/ 113 w 1928"/>
                <a:gd name="T95" fmla="*/ 1021 h 1474"/>
                <a:gd name="T96" fmla="*/ 113 w 1928"/>
                <a:gd name="T97" fmla="*/ 1134 h 1474"/>
                <a:gd name="T98" fmla="*/ 0 w 1928"/>
                <a:gd name="T99" fmla="*/ 1134 h 1474"/>
                <a:gd name="T100" fmla="*/ 0 w 1928"/>
                <a:gd name="T101" fmla="*/ 1361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928" h="1474">
                  <a:moveTo>
                    <a:pt x="0" y="1361"/>
                  </a:moveTo>
                  <a:lnTo>
                    <a:pt x="113" y="1361"/>
                  </a:lnTo>
                  <a:lnTo>
                    <a:pt x="113" y="1474"/>
                  </a:lnTo>
                  <a:lnTo>
                    <a:pt x="227" y="1474"/>
                  </a:lnTo>
                  <a:lnTo>
                    <a:pt x="227" y="1361"/>
                  </a:lnTo>
                  <a:lnTo>
                    <a:pt x="340" y="1361"/>
                  </a:lnTo>
                  <a:lnTo>
                    <a:pt x="340" y="1248"/>
                  </a:lnTo>
                  <a:lnTo>
                    <a:pt x="680" y="1248"/>
                  </a:lnTo>
                  <a:lnTo>
                    <a:pt x="680" y="1134"/>
                  </a:lnTo>
                  <a:lnTo>
                    <a:pt x="907" y="1134"/>
                  </a:lnTo>
                  <a:lnTo>
                    <a:pt x="907" y="1248"/>
                  </a:lnTo>
                  <a:lnTo>
                    <a:pt x="1021" y="1248"/>
                  </a:lnTo>
                  <a:lnTo>
                    <a:pt x="1021" y="1134"/>
                  </a:lnTo>
                  <a:lnTo>
                    <a:pt x="1134" y="1134"/>
                  </a:lnTo>
                  <a:lnTo>
                    <a:pt x="1134" y="1021"/>
                  </a:lnTo>
                  <a:lnTo>
                    <a:pt x="1361" y="1021"/>
                  </a:lnTo>
                  <a:lnTo>
                    <a:pt x="1361" y="794"/>
                  </a:lnTo>
                  <a:lnTo>
                    <a:pt x="1474" y="794"/>
                  </a:lnTo>
                  <a:lnTo>
                    <a:pt x="1474" y="907"/>
                  </a:lnTo>
                  <a:lnTo>
                    <a:pt x="1588" y="907"/>
                  </a:lnTo>
                  <a:lnTo>
                    <a:pt x="1588" y="1021"/>
                  </a:lnTo>
                  <a:lnTo>
                    <a:pt x="1701" y="1021"/>
                  </a:lnTo>
                  <a:lnTo>
                    <a:pt x="1701" y="1248"/>
                  </a:lnTo>
                  <a:lnTo>
                    <a:pt x="1928" y="1248"/>
                  </a:lnTo>
                  <a:lnTo>
                    <a:pt x="1928" y="907"/>
                  </a:lnTo>
                  <a:lnTo>
                    <a:pt x="1701" y="907"/>
                  </a:lnTo>
                  <a:lnTo>
                    <a:pt x="1701" y="681"/>
                  </a:lnTo>
                  <a:lnTo>
                    <a:pt x="1588" y="681"/>
                  </a:lnTo>
                  <a:lnTo>
                    <a:pt x="1588" y="340"/>
                  </a:lnTo>
                  <a:lnTo>
                    <a:pt x="1474" y="340"/>
                  </a:lnTo>
                  <a:lnTo>
                    <a:pt x="1474" y="227"/>
                  </a:lnTo>
                  <a:lnTo>
                    <a:pt x="1361" y="227"/>
                  </a:lnTo>
                  <a:lnTo>
                    <a:pt x="1361" y="114"/>
                  </a:lnTo>
                  <a:lnTo>
                    <a:pt x="1247" y="114"/>
                  </a:lnTo>
                  <a:lnTo>
                    <a:pt x="1247" y="0"/>
                  </a:lnTo>
                  <a:lnTo>
                    <a:pt x="1021" y="0"/>
                  </a:lnTo>
                  <a:lnTo>
                    <a:pt x="1021" y="114"/>
                  </a:lnTo>
                  <a:lnTo>
                    <a:pt x="680" y="114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454"/>
                  </a:lnTo>
                  <a:lnTo>
                    <a:pt x="454" y="454"/>
                  </a:lnTo>
                  <a:lnTo>
                    <a:pt x="454" y="567"/>
                  </a:lnTo>
                  <a:lnTo>
                    <a:pt x="340" y="567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1021"/>
                  </a:lnTo>
                  <a:lnTo>
                    <a:pt x="113" y="1021"/>
                  </a:lnTo>
                  <a:lnTo>
                    <a:pt x="113" y="1134"/>
                  </a:lnTo>
                  <a:lnTo>
                    <a:pt x="0" y="1134"/>
                  </a:lnTo>
                  <a:lnTo>
                    <a:pt x="0" y="136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3" name="Freeform 161">
              <a:extLst>
                <a:ext uri="{FF2B5EF4-FFF2-40B4-BE49-F238E27FC236}">
                  <a16:creationId xmlns:a16="http://schemas.microsoft.com/office/drawing/2014/main" id="{7228BCEE-1DF4-4A2E-AF9F-01092FA9A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529"/>
              <a:ext cx="567" cy="1021"/>
            </a:xfrm>
            <a:custGeom>
              <a:avLst/>
              <a:gdLst>
                <a:gd name="T0" fmla="*/ 0 w 567"/>
                <a:gd name="T1" fmla="*/ 1021 h 1021"/>
                <a:gd name="T2" fmla="*/ 0 w 567"/>
                <a:gd name="T3" fmla="*/ 567 h 1021"/>
                <a:gd name="T4" fmla="*/ 114 w 567"/>
                <a:gd name="T5" fmla="*/ 567 h 1021"/>
                <a:gd name="T6" fmla="*/ 114 w 567"/>
                <a:gd name="T7" fmla="*/ 227 h 1021"/>
                <a:gd name="T8" fmla="*/ 227 w 567"/>
                <a:gd name="T9" fmla="*/ 227 h 1021"/>
                <a:gd name="T10" fmla="*/ 227 w 567"/>
                <a:gd name="T11" fmla="*/ 0 h 1021"/>
                <a:gd name="T12" fmla="*/ 454 w 567"/>
                <a:gd name="T13" fmla="*/ 0 h 1021"/>
                <a:gd name="T14" fmla="*/ 454 w 567"/>
                <a:gd name="T15" fmla="*/ 114 h 1021"/>
                <a:gd name="T16" fmla="*/ 567 w 567"/>
                <a:gd name="T17" fmla="*/ 114 h 1021"/>
                <a:gd name="T18" fmla="*/ 567 w 567"/>
                <a:gd name="T19" fmla="*/ 227 h 1021"/>
                <a:gd name="T20" fmla="*/ 454 w 567"/>
                <a:gd name="T21" fmla="*/ 227 h 1021"/>
                <a:gd name="T22" fmla="*/ 454 w 567"/>
                <a:gd name="T23" fmla="*/ 454 h 1021"/>
                <a:gd name="T24" fmla="*/ 341 w 567"/>
                <a:gd name="T25" fmla="*/ 454 h 1021"/>
                <a:gd name="T26" fmla="*/ 341 w 567"/>
                <a:gd name="T27" fmla="*/ 567 h 1021"/>
                <a:gd name="T28" fmla="*/ 227 w 567"/>
                <a:gd name="T29" fmla="*/ 567 h 1021"/>
                <a:gd name="T30" fmla="*/ 227 w 567"/>
                <a:gd name="T31" fmla="*/ 681 h 1021"/>
                <a:gd name="T32" fmla="*/ 227 w 567"/>
                <a:gd name="T33" fmla="*/ 794 h 1021"/>
                <a:gd name="T34" fmla="*/ 114 w 567"/>
                <a:gd name="T35" fmla="*/ 794 h 1021"/>
                <a:gd name="T36" fmla="*/ 114 w 567"/>
                <a:gd name="T37" fmla="*/ 1021 h 1021"/>
                <a:gd name="T38" fmla="*/ 0 w 567"/>
                <a:gd name="T39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7" h="1021">
                  <a:moveTo>
                    <a:pt x="0" y="1021"/>
                  </a:moveTo>
                  <a:lnTo>
                    <a:pt x="0" y="567"/>
                  </a:lnTo>
                  <a:lnTo>
                    <a:pt x="114" y="567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454"/>
                  </a:lnTo>
                  <a:lnTo>
                    <a:pt x="341" y="454"/>
                  </a:lnTo>
                  <a:lnTo>
                    <a:pt x="341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114" y="794"/>
                  </a:lnTo>
                  <a:lnTo>
                    <a:pt x="114" y="1021"/>
                  </a:lnTo>
                  <a:lnTo>
                    <a:pt x="0" y="102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4" name="Freeform 162">
              <a:extLst>
                <a:ext uri="{FF2B5EF4-FFF2-40B4-BE49-F238E27FC236}">
                  <a16:creationId xmlns:a16="http://schemas.microsoft.com/office/drawing/2014/main" id="{9166B44A-F29B-4B11-B0F7-C42B4D91FB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76"/>
              <a:ext cx="226" cy="567"/>
            </a:xfrm>
            <a:custGeom>
              <a:avLst/>
              <a:gdLst>
                <a:gd name="T0" fmla="*/ 226 w 226"/>
                <a:gd name="T1" fmla="*/ 567 h 567"/>
                <a:gd name="T2" fmla="*/ 226 w 226"/>
                <a:gd name="T3" fmla="*/ 113 h 567"/>
                <a:gd name="T4" fmla="*/ 113 w 226"/>
                <a:gd name="T5" fmla="*/ 113 h 567"/>
                <a:gd name="T6" fmla="*/ 113 w 226"/>
                <a:gd name="T7" fmla="*/ 0 h 567"/>
                <a:gd name="T8" fmla="*/ 0 w 226"/>
                <a:gd name="T9" fmla="*/ 0 h 567"/>
                <a:gd name="T10" fmla="*/ 0 w 226"/>
                <a:gd name="T11" fmla="*/ 453 h 567"/>
                <a:gd name="T12" fmla="*/ 113 w 226"/>
                <a:gd name="T13" fmla="*/ 453 h 567"/>
                <a:gd name="T14" fmla="*/ 113 w 226"/>
                <a:gd name="T15" fmla="*/ 567 h 567"/>
                <a:gd name="T16" fmla="*/ 226 w 226"/>
                <a:gd name="T17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6" h="567">
                  <a:moveTo>
                    <a:pt x="226" y="567"/>
                  </a:moveTo>
                  <a:lnTo>
                    <a:pt x="226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226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5" name="Freeform 163">
              <a:extLst>
                <a:ext uri="{FF2B5EF4-FFF2-40B4-BE49-F238E27FC236}">
                  <a16:creationId xmlns:a16="http://schemas.microsoft.com/office/drawing/2014/main" id="{5A849B05-B46D-4F61-90E7-D48B62E5F7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302"/>
              <a:ext cx="454" cy="341"/>
            </a:xfrm>
            <a:custGeom>
              <a:avLst/>
              <a:gdLst>
                <a:gd name="T0" fmla="*/ 0 w 454"/>
                <a:gd name="T1" fmla="*/ 0 h 341"/>
                <a:gd name="T2" fmla="*/ 227 w 454"/>
                <a:gd name="T3" fmla="*/ 0 h 341"/>
                <a:gd name="T4" fmla="*/ 227 w 454"/>
                <a:gd name="T5" fmla="*/ 114 h 341"/>
                <a:gd name="T6" fmla="*/ 454 w 454"/>
                <a:gd name="T7" fmla="*/ 114 h 341"/>
                <a:gd name="T8" fmla="*/ 454 w 454"/>
                <a:gd name="T9" fmla="*/ 227 h 341"/>
                <a:gd name="T10" fmla="*/ 341 w 454"/>
                <a:gd name="T11" fmla="*/ 227 h 341"/>
                <a:gd name="T12" fmla="*/ 341 w 454"/>
                <a:gd name="T13" fmla="*/ 341 h 341"/>
                <a:gd name="T14" fmla="*/ 0 w 454"/>
                <a:gd name="T15" fmla="*/ 341 h 341"/>
                <a:gd name="T16" fmla="*/ 0 w 454"/>
                <a:gd name="T17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341">
                  <a:moveTo>
                    <a:pt x="0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454" y="114"/>
                  </a:lnTo>
                  <a:lnTo>
                    <a:pt x="454" y="227"/>
                  </a:lnTo>
                  <a:lnTo>
                    <a:pt x="341" y="227"/>
                  </a:lnTo>
                  <a:lnTo>
                    <a:pt x="341" y="341"/>
                  </a:lnTo>
                  <a:lnTo>
                    <a:pt x="0" y="341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6" name="Freeform 164">
              <a:extLst>
                <a:ext uri="{FF2B5EF4-FFF2-40B4-BE49-F238E27FC236}">
                  <a16:creationId xmlns:a16="http://schemas.microsoft.com/office/drawing/2014/main" id="{07E47084-6E85-4F61-9E2F-ECFDB6F362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643"/>
              <a:ext cx="793" cy="1360"/>
            </a:xfrm>
            <a:custGeom>
              <a:avLst/>
              <a:gdLst>
                <a:gd name="T0" fmla="*/ 0 w 793"/>
                <a:gd name="T1" fmla="*/ 226 h 1360"/>
                <a:gd name="T2" fmla="*/ 113 w 793"/>
                <a:gd name="T3" fmla="*/ 226 h 1360"/>
                <a:gd name="T4" fmla="*/ 113 w 793"/>
                <a:gd name="T5" fmla="*/ 340 h 1360"/>
                <a:gd name="T6" fmla="*/ 340 w 793"/>
                <a:gd name="T7" fmla="*/ 340 h 1360"/>
                <a:gd name="T8" fmla="*/ 340 w 793"/>
                <a:gd name="T9" fmla="*/ 226 h 1360"/>
                <a:gd name="T10" fmla="*/ 567 w 793"/>
                <a:gd name="T11" fmla="*/ 226 h 1360"/>
                <a:gd name="T12" fmla="*/ 567 w 793"/>
                <a:gd name="T13" fmla="*/ 113 h 1360"/>
                <a:gd name="T14" fmla="*/ 680 w 793"/>
                <a:gd name="T15" fmla="*/ 113 h 1360"/>
                <a:gd name="T16" fmla="*/ 680 w 793"/>
                <a:gd name="T17" fmla="*/ 0 h 1360"/>
                <a:gd name="T18" fmla="*/ 793 w 793"/>
                <a:gd name="T19" fmla="*/ 0 h 1360"/>
                <a:gd name="T20" fmla="*/ 793 w 793"/>
                <a:gd name="T21" fmla="*/ 226 h 1360"/>
                <a:gd name="T22" fmla="*/ 680 w 793"/>
                <a:gd name="T23" fmla="*/ 226 h 1360"/>
                <a:gd name="T24" fmla="*/ 680 w 793"/>
                <a:gd name="T25" fmla="*/ 680 h 1360"/>
                <a:gd name="T26" fmla="*/ 567 w 793"/>
                <a:gd name="T27" fmla="*/ 680 h 1360"/>
                <a:gd name="T28" fmla="*/ 567 w 793"/>
                <a:gd name="T29" fmla="*/ 1360 h 1360"/>
                <a:gd name="T30" fmla="*/ 340 w 793"/>
                <a:gd name="T31" fmla="*/ 1360 h 1360"/>
                <a:gd name="T32" fmla="*/ 340 w 793"/>
                <a:gd name="T33" fmla="*/ 793 h 1360"/>
                <a:gd name="T34" fmla="*/ 113 w 793"/>
                <a:gd name="T35" fmla="*/ 793 h 1360"/>
                <a:gd name="T36" fmla="*/ 113 w 793"/>
                <a:gd name="T37" fmla="*/ 567 h 1360"/>
                <a:gd name="T38" fmla="*/ 0 w 793"/>
                <a:gd name="T39" fmla="*/ 567 h 1360"/>
                <a:gd name="T40" fmla="*/ 0 w 793"/>
                <a:gd name="T41" fmla="*/ 226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3" h="1360">
                  <a:moveTo>
                    <a:pt x="0" y="226"/>
                  </a:moveTo>
                  <a:lnTo>
                    <a:pt x="113" y="226"/>
                  </a:lnTo>
                  <a:lnTo>
                    <a:pt x="113" y="340"/>
                  </a:lnTo>
                  <a:lnTo>
                    <a:pt x="340" y="340"/>
                  </a:lnTo>
                  <a:lnTo>
                    <a:pt x="340" y="226"/>
                  </a:lnTo>
                  <a:lnTo>
                    <a:pt x="567" y="226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0"/>
                  </a:lnTo>
                  <a:lnTo>
                    <a:pt x="793" y="0"/>
                  </a:lnTo>
                  <a:lnTo>
                    <a:pt x="793" y="226"/>
                  </a:lnTo>
                  <a:lnTo>
                    <a:pt x="680" y="226"/>
                  </a:lnTo>
                  <a:lnTo>
                    <a:pt x="680" y="680"/>
                  </a:lnTo>
                  <a:lnTo>
                    <a:pt x="567" y="680"/>
                  </a:lnTo>
                  <a:lnTo>
                    <a:pt x="567" y="1360"/>
                  </a:lnTo>
                  <a:lnTo>
                    <a:pt x="340" y="1360"/>
                  </a:lnTo>
                  <a:lnTo>
                    <a:pt x="340" y="793"/>
                  </a:lnTo>
                  <a:lnTo>
                    <a:pt x="113" y="793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22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7" name="Freeform 165">
              <a:extLst>
                <a:ext uri="{FF2B5EF4-FFF2-40B4-BE49-F238E27FC236}">
                  <a16:creationId xmlns:a16="http://schemas.microsoft.com/office/drawing/2014/main" id="{9ED0426E-D30D-45D9-8BA2-1A66F014D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2003"/>
              <a:ext cx="567" cy="1248"/>
            </a:xfrm>
            <a:custGeom>
              <a:avLst/>
              <a:gdLst>
                <a:gd name="T0" fmla="*/ 567 w 567"/>
                <a:gd name="T1" fmla="*/ 0 h 1248"/>
                <a:gd name="T2" fmla="*/ 567 w 567"/>
                <a:gd name="T3" fmla="*/ 1021 h 1248"/>
                <a:gd name="T4" fmla="*/ 453 w 567"/>
                <a:gd name="T5" fmla="*/ 1021 h 1248"/>
                <a:gd name="T6" fmla="*/ 453 w 567"/>
                <a:gd name="T7" fmla="*/ 1134 h 1248"/>
                <a:gd name="T8" fmla="*/ 340 w 567"/>
                <a:gd name="T9" fmla="*/ 1134 h 1248"/>
                <a:gd name="T10" fmla="*/ 340 w 567"/>
                <a:gd name="T11" fmla="*/ 1248 h 1248"/>
                <a:gd name="T12" fmla="*/ 113 w 567"/>
                <a:gd name="T13" fmla="*/ 1248 h 1248"/>
                <a:gd name="T14" fmla="*/ 113 w 567"/>
                <a:gd name="T15" fmla="*/ 794 h 1248"/>
                <a:gd name="T16" fmla="*/ 0 w 567"/>
                <a:gd name="T17" fmla="*/ 794 h 1248"/>
                <a:gd name="T18" fmla="*/ 0 w 567"/>
                <a:gd name="T19" fmla="*/ 681 h 1248"/>
                <a:gd name="T20" fmla="*/ 113 w 567"/>
                <a:gd name="T21" fmla="*/ 681 h 1248"/>
                <a:gd name="T22" fmla="*/ 113 w 567"/>
                <a:gd name="T23" fmla="*/ 567 h 1248"/>
                <a:gd name="T24" fmla="*/ 226 w 567"/>
                <a:gd name="T25" fmla="*/ 567 h 1248"/>
                <a:gd name="T26" fmla="*/ 226 w 567"/>
                <a:gd name="T27" fmla="*/ 454 h 1248"/>
                <a:gd name="T28" fmla="*/ 340 w 567"/>
                <a:gd name="T29" fmla="*/ 454 h 1248"/>
                <a:gd name="T30" fmla="*/ 340 w 567"/>
                <a:gd name="T31" fmla="*/ 114 h 1248"/>
                <a:gd name="T32" fmla="*/ 453 w 567"/>
                <a:gd name="T33" fmla="*/ 114 h 1248"/>
                <a:gd name="T34" fmla="*/ 453 w 567"/>
                <a:gd name="T35" fmla="*/ 0 h 1248"/>
                <a:gd name="T36" fmla="*/ 567 w 567"/>
                <a:gd name="T37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1248">
                  <a:moveTo>
                    <a:pt x="567" y="0"/>
                  </a:moveTo>
                  <a:lnTo>
                    <a:pt x="567" y="1021"/>
                  </a:lnTo>
                  <a:lnTo>
                    <a:pt x="453" y="1021"/>
                  </a:lnTo>
                  <a:lnTo>
                    <a:pt x="453" y="1134"/>
                  </a:lnTo>
                  <a:lnTo>
                    <a:pt x="340" y="1134"/>
                  </a:lnTo>
                  <a:lnTo>
                    <a:pt x="340" y="1248"/>
                  </a:lnTo>
                  <a:lnTo>
                    <a:pt x="113" y="1248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681"/>
                  </a:lnTo>
                  <a:lnTo>
                    <a:pt x="113" y="681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454"/>
                  </a:lnTo>
                  <a:lnTo>
                    <a:pt x="340" y="454"/>
                  </a:lnTo>
                  <a:lnTo>
                    <a:pt x="340" y="114"/>
                  </a:lnTo>
                  <a:lnTo>
                    <a:pt x="453" y="114"/>
                  </a:lnTo>
                  <a:lnTo>
                    <a:pt x="453" y="0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8" name="Freeform 166">
              <a:extLst>
                <a:ext uri="{FF2B5EF4-FFF2-40B4-BE49-F238E27FC236}">
                  <a16:creationId xmlns:a16="http://schemas.microsoft.com/office/drawing/2014/main" id="{B41CBCAE-2506-4EED-A22D-17CE353A74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1777"/>
              <a:ext cx="453" cy="907"/>
            </a:xfrm>
            <a:custGeom>
              <a:avLst/>
              <a:gdLst>
                <a:gd name="T0" fmla="*/ 0 w 453"/>
                <a:gd name="T1" fmla="*/ 907 h 907"/>
                <a:gd name="T2" fmla="*/ 0 w 453"/>
                <a:gd name="T3" fmla="*/ 226 h 907"/>
                <a:gd name="T4" fmla="*/ 113 w 453"/>
                <a:gd name="T5" fmla="*/ 226 h 907"/>
                <a:gd name="T6" fmla="*/ 113 w 453"/>
                <a:gd name="T7" fmla="*/ 0 h 907"/>
                <a:gd name="T8" fmla="*/ 340 w 453"/>
                <a:gd name="T9" fmla="*/ 0 h 907"/>
                <a:gd name="T10" fmla="*/ 340 w 453"/>
                <a:gd name="T11" fmla="*/ 226 h 907"/>
                <a:gd name="T12" fmla="*/ 453 w 453"/>
                <a:gd name="T13" fmla="*/ 226 h 907"/>
                <a:gd name="T14" fmla="*/ 453 w 453"/>
                <a:gd name="T15" fmla="*/ 340 h 907"/>
                <a:gd name="T16" fmla="*/ 340 w 453"/>
                <a:gd name="T17" fmla="*/ 340 h 907"/>
                <a:gd name="T18" fmla="*/ 340 w 453"/>
                <a:gd name="T19" fmla="*/ 680 h 907"/>
                <a:gd name="T20" fmla="*/ 226 w 453"/>
                <a:gd name="T21" fmla="*/ 680 h 907"/>
                <a:gd name="T22" fmla="*/ 226 w 453"/>
                <a:gd name="T23" fmla="*/ 793 h 907"/>
                <a:gd name="T24" fmla="*/ 113 w 453"/>
                <a:gd name="T25" fmla="*/ 793 h 907"/>
                <a:gd name="T26" fmla="*/ 113 w 453"/>
                <a:gd name="T27" fmla="*/ 907 h 907"/>
                <a:gd name="T28" fmla="*/ 0 w 453"/>
                <a:gd name="T29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3" h="907">
                  <a:moveTo>
                    <a:pt x="0" y="907"/>
                  </a:moveTo>
                  <a:lnTo>
                    <a:pt x="0" y="226"/>
                  </a:lnTo>
                  <a:lnTo>
                    <a:pt x="113" y="226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226"/>
                  </a:lnTo>
                  <a:lnTo>
                    <a:pt x="453" y="226"/>
                  </a:lnTo>
                  <a:lnTo>
                    <a:pt x="453" y="340"/>
                  </a:lnTo>
                  <a:lnTo>
                    <a:pt x="340" y="340"/>
                  </a:lnTo>
                  <a:lnTo>
                    <a:pt x="340" y="680"/>
                  </a:lnTo>
                  <a:lnTo>
                    <a:pt x="226" y="680"/>
                  </a:lnTo>
                  <a:lnTo>
                    <a:pt x="226" y="793"/>
                  </a:lnTo>
                  <a:lnTo>
                    <a:pt x="113" y="793"/>
                  </a:lnTo>
                  <a:lnTo>
                    <a:pt x="113" y="907"/>
                  </a:lnTo>
                  <a:lnTo>
                    <a:pt x="0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9" name="Freeform 167">
              <a:extLst>
                <a:ext uri="{FF2B5EF4-FFF2-40B4-BE49-F238E27FC236}">
                  <a16:creationId xmlns:a16="http://schemas.microsoft.com/office/drawing/2014/main" id="{DB2A9561-795F-478B-9139-07A094CEFC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2684"/>
              <a:ext cx="567" cy="567"/>
            </a:xfrm>
            <a:custGeom>
              <a:avLst/>
              <a:gdLst>
                <a:gd name="T0" fmla="*/ 0 w 567"/>
                <a:gd name="T1" fmla="*/ 567 h 567"/>
                <a:gd name="T2" fmla="*/ 226 w 567"/>
                <a:gd name="T3" fmla="*/ 567 h 567"/>
                <a:gd name="T4" fmla="*/ 226 w 567"/>
                <a:gd name="T5" fmla="*/ 453 h 567"/>
                <a:gd name="T6" fmla="*/ 453 w 567"/>
                <a:gd name="T7" fmla="*/ 453 h 567"/>
                <a:gd name="T8" fmla="*/ 453 w 567"/>
                <a:gd name="T9" fmla="*/ 340 h 567"/>
                <a:gd name="T10" fmla="*/ 567 w 567"/>
                <a:gd name="T11" fmla="*/ 340 h 567"/>
                <a:gd name="T12" fmla="*/ 567 w 567"/>
                <a:gd name="T13" fmla="*/ 0 h 567"/>
                <a:gd name="T14" fmla="*/ 453 w 567"/>
                <a:gd name="T15" fmla="*/ 0 h 567"/>
                <a:gd name="T16" fmla="*/ 453 w 567"/>
                <a:gd name="T17" fmla="*/ 113 h 567"/>
                <a:gd name="T18" fmla="*/ 340 w 567"/>
                <a:gd name="T19" fmla="*/ 113 h 567"/>
                <a:gd name="T20" fmla="*/ 340 w 567"/>
                <a:gd name="T21" fmla="*/ 340 h 567"/>
                <a:gd name="T22" fmla="*/ 0 w 567"/>
                <a:gd name="T23" fmla="*/ 340 h 567"/>
                <a:gd name="T24" fmla="*/ 0 w 567"/>
                <a:gd name="T25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567">
                  <a:moveTo>
                    <a:pt x="0" y="567"/>
                  </a:moveTo>
                  <a:lnTo>
                    <a:pt x="226" y="567"/>
                  </a:lnTo>
                  <a:lnTo>
                    <a:pt x="226" y="453"/>
                  </a:lnTo>
                  <a:lnTo>
                    <a:pt x="453" y="453"/>
                  </a:lnTo>
                  <a:lnTo>
                    <a:pt x="453" y="340"/>
                  </a:lnTo>
                  <a:lnTo>
                    <a:pt x="567" y="340"/>
                  </a:lnTo>
                  <a:lnTo>
                    <a:pt x="567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340"/>
                  </a:lnTo>
                  <a:lnTo>
                    <a:pt x="0" y="340"/>
                  </a:lnTo>
                  <a:lnTo>
                    <a:pt x="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0" name="Freeform 168">
              <a:extLst>
                <a:ext uri="{FF2B5EF4-FFF2-40B4-BE49-F238E27FC236}">
                  <a16:creationId xmlns:a16="http://schemas.microsoft.com/office/drawing/2014/main" id="{C4C2C582-BB68-490C-9AF0-4FE0521F53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2797"/>
              <a:ext cx="1134" cy="1134"/>
            </a:xfrm>
            <a:custGeom>
              <a:avLst/>
              <a:gdLst>
                <a:gd name="T0" fmla="*/ 0 w 1134"/>
                <a:gd name="T1" fmla="*/ 567 h 1134"/>
                <a:gd name="T2" fmla="*/ 454 w 1134"/>
                <a:gd name="T3" fmla="*/ 567 h 1134"/>
                <a:gd name="T4" fmla="*/ 454 w 1134"/>
                <a:gd name="T5" fmla="*/ 681 h 1134"/>
                <a:gd name="T6" fmla="*/ 567 w 1134"/>
                <a:gd name="T7" fmla="*/ 681 h 1134"/>
                <a:gd name="T8" fmla="*/ 567 w 1134"/>
                <a:gd name="T9" fmla="*/ 794 h 1134"/>
                <a:gd name="T10" fmla="*/ 681 w 1134"/>
                <a:gd name="T11" fmla="*/ 794 h 1134"/>
                <a:gd name="T12" fmla="*/ 681 w 1134"/>
                <a:gd name="T13" fmla="*/ 681 h 1134"/>
                <a:gd name="T14" fmla="*/ 794 w 1134"/>
                <a:gd name="T15" fmla="*/ 681 h 1134"/>
                <a:gd name="T16" fmla="*/ 794 w 1134"/>
                <a:gd name="T17" fmla="*/ 794 h 1134"/>
                <a:gd name="T18" fmla="*/ 794 w 1134"/>
                <a:gd name="T19" fmla="*/ 907 h 1134"/>
                <a:gd name="T20" fmla="*/ 567 w 1134"/>
                <a:gd name="T21" fmla="*/ 907 h 1134"/>
                <a:gd name="T22" fmla="*/ 567 w 1134"/>
                <a:gd name="T23" fmla="*/ 1021 h 1134"/>
                <a:gd name="T24" fmla="*/ 454 w 1134"/>
                <a:gd name="T25" fmla="*/ 1021 h 1134"/>
                <a:gd name="T26" fmla="*/ 454 w 1134"/>
                <a:gd name="T27" fmla="*/ 1134 h 1134"/>
                <a:gd name="T28" fmla="*/ 681 w 1134"/>
                <a:gd name="T29" fmla="*/ 1134 h 1134"/>
                <a:gd name="T30" fmla="*/ 681 w 1134"/>
                <a:gd name="T31" fmla="*/ 1021 h 1134"/>
                <a:gd name="T32" fmla="*/ 794 w 1134"/>
                <a:gd name="T33" fmla="*/ 1021 h 1134"/>
                <a:gd name="T34" fmla="*/ 794 w 1134"/>
                <a:gd name="T35" fmla="*/ 1134 h 1134"/>
                <a:gd name="T36" fmla="*/ 907 w 1134"/>
                <a:gd name="T37" fmla="*/ 1134 h 1134"/>
                <a:gd name="T38" fmla="*/ 907 w 1134"/>
                <a:gd name="T39" fmla="*/ 1021 h 1134"/>
                <a:gd name="T40" fmla="*/ 1021 w 1134"/>
                <a:gd name="T41" fmla="*/ 1021 h 1134"/>
                <a:gd name="T42" fmla="*/ 1021 w 1134"/>
                <a:gd name="T43" fmla="*/ 907 h 1134"/>
                <a:gd name="T44" fmla="*/ 1134 w 1134"/>
                <a:gd name="T45" fmla="*/ 907 h 1134"/>
                <a:gd name="T46" fmla="*/ 1134 w 1134"/>
                <a:gd name="T47" fmla="*/ 454 h 1134"/>
                <a:gd name="T48" fmla="*/ 794 w 1134"/>
                <a:gd name="T49" fmla="*/ 454 h 1134"/>
                <a:gd name="T50" fmla="*/ 794 w 1134"/>
                <a:gd name="T51" fmla="*/ 0 h 1134"/>
                <a:gd name="T52" fmla="*/ 681 w 1134"/>
                <a:gd name="T53" fmla="*/ 0 h 1134"/>
                <a:gd name="T54" fmla="*/ 681 w 1134"/>
                <a:gd name="T55" fmla="*/ 227 h 1134"/>
                <a:gd name="T56" fmla="*/ 567 w 1134"/>
                <a:gd name="T57" fmla="*/ 227 h 1134"/>
                <a:gd name="T58" fmla="*/ 567 w 1134"/>
                <a:gd name="T59" fmla="*/ 340 h 1134"/>
                <a:gd name="T60" fmla="*/ 340 w 1134"/>
                <a:gd name="T61" fmla="*/ 340 h 1134"/>
                <a:gd name="T62" fmla="*/ 340 w 1134"/>
                <a:gd name="T63" fmla="*/ 454 h 1134"/>
                <a:gd name="T64" fmla="*/ 0 w 1134"/>
                <a:gd name="T65" fmla="*/ 454 h 1134"/>
                <a:gd name="T66" fmla="*/ 0 w 1134"/>
                <a:gd name="T67" fmla="*/ 56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34" h="1134">
                  <a:moveTo>
                    <a:pt x="0" y="567"/>
                  </a:moveTo>
                  <a:lnTo>
                    <a:pt x="454" y="567"/>
                  </a:lnTo>
                  <a:lnTo>
                    <a:pt x="454" y="681"/>
                  </a:lnTo>
                  <a:lnTo>
                    <a:pt x="567" y="681"/>
                  </a:lnTo>
                  <a:lnTo>
                    <a:pt x="567" y="794"/>
                  </a:lnTo>
                  <a:lnTo>
                    <a:pt x="681" y="794"/>
                  </a:lnTo>
                  <a:lnTo>
                    <a:pt x="681" y="681"/>
                  </a:lnTo>
                  <a:lnTo>
                    <a:pt x="794" y="681"/>
                  </a:lnTo>
                  <a:lnTo>
                    <a:pt x="794" y="794"/>
                  </a:lnTo>
                  <a:lnTo>
                    <a:pt x="794" y="907"/>
                  </a:lnTo>
                  <a:lnTo>
                    <a:pt x="567" y="907"/>
                  </a:lnTo>
                  <a:lnTo>
                    <a:pt x="567" y="1021"/>
                  </a:lnTo>
                  <a:lnTo>
                    <a:pt x="454" y="1021"/>
                  </a:lnTo>
                  <a:lnTo>
                    <a:pt x="454" y="1134"/>
                  </a:lnTo>
                  <a:lnTo>
                    <a:pt x="681" y="1134"/>
                  </a:lnTo>
                  <a:lnTo>
                    <a:pt x="681" y="1021"/>
                  </a:lnTo>
                  <a:lnTo>
                    <a:pt x="794" y="1021"/>
                  </a:lnTo>
                  <a:lnTo>
                    <a:pt x="794" y="1134"/>
                  </a:lnTo>
                  <a:lnTo>
                    <a:pt x="907" y="1134"/>
                  </a:lnTo>
                  <a:lnTo>
                    <a:pt x="907" y="1021"/>
                  </a:lnTo>
                  <a:lnTo>
                    <a:pt x="1021" y="1021"/>
                  </a:lnTo>
                  <a:lnTo>
                    <a:pt x="1021" y="907"/>
                  </a:lnTo>
                  <a:lnTo>
                    <a:pt x="1134" y="907"/>
                  </a:lnTo>
                  <a:lnTo>
                    <a:pt x="1134" y="454"/>
                  </a:lnTo>
                  <a:lnTo>
                    <a:pt x="794" y="454"/>
                  </a:lnTo>
                  <a:lnTo>
                    <a:pt x="794" y="0"/>
                  </a:lnTo>
                  <a:lnTo>
                    <a:pt x="681" y="0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340" y="340"/>
                  </a:lnTo>
                  <a:lnTo>
                    <a:pt x="340" y="454"/>
                  </a:lnTo>
                  <a:lnTo>
                    <a:pt x="0" y="454"/>
                  </a:lnTo>
                  <a:lnTo>
                    <a:pt x="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1" name="Freeform 169">
              <a:extLst>
                <a:ext uri="{FF2B5EF4-FFF2-40B4-BE49-F238E27FC236}">
                  <a16:creationId xmlns:a16="http://schemas.microsoft.com/office/drawing/2014/main" id="{3B048345-6546-4934-BC0C-4BB8472A6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3024"/>
              <a:ext cx="340" cy="1021"/>
            </a:xfrm>
            <a:custGeom>
              <a:avLst/>
              <a:gdLst>
                <a:gd name="T0" fmla="*/ 227 w 340"/>
                <a:gd name="T1" fmla="*/ 0 h 1021"/>
                <a:gd name="T2" fmla="*/ 227 w 340"/>
                <a:gd name="T3" fmla="*/ 454 h 1021"/>
                <a:gd name="T4" fmla="*/ 340 w 340"/>
                <a:gd name="T5" fmla="*/ 454 h 1021"/>
                <a:gd name="T6" fmla="*/ 340 w 340"/>
                <a:gd name="T7" fmla="*/ 907 h 1021"/>
                <a:gd name="T8" fmla="*/ 113 w 340"/>
                <a:gd name="T9" fmla="*/ 907 h 1021"/>
                <a:gd name="T10" fmla="*/ 113 w 340"/>
                <a:gd name="T11" fmla="*/ 1021 h 1021"/>
                <a:gd name="T12" fmla="*/ 0 w 340"/>
                <a:gd name="T13" fmla="*/ 1021 h 1021"/>
                <a:gd name="T14" fmla="*/ 0 w 340"/>
                <a:gd name="T15" fmla="*/ 680 h 1021"/>
                <a:gd name="T16" fmla="*/ 113 w 340"/>
                <a:gd name="T17" fmla="*/ 680 h 1021"/>
                <a:gd name="T18" fmla="*/ 113 w 340"/>
                <a:gd name="T19" fmla="*/ 227 h 1021"/>
                <a:gd name="T20" fmla="*/ 0 w 340"/>
                <a:gd name="T21" fmla="*/ 227 h 1021"/>
                <a:gd name="T22" fmla="*/ 0 w 340"/>
                <a:gd name="T23" fmla="*/ 113 h 1021"/>
                <a:gd name="T24" fmla="*/ 113 w 340"/>
                <a:gd name="T25" fmla="*/ 113 h 1021"/>
                <a:gd name="T26" fmla="*/ 113 w 340"/>
                <a:gd name="T27" fmla="*/ 0 h 1021"/>
                <a:gd name="T28" fmla="*/ 227 w 340"/>
                <a:gd name="T29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1021">
                  <a:moveTo>
                    <a:pt x="227" y="0"/>
                  </a:moveTo>
                  <a:lnTo>
                    <a:pt x="227" y="454"/>
                  </a:lnTo>
                  <a:lnTo>
                    <a:pt x="340" y="454"/>
                  </a:lnTo>
                  <a:lnTo>
                    <a:pt x="340" y="907"/>
                  </a:lnTo>
                  <a:lnTo>
                    <a:pt x="113" y="907"/>
                  </a:lnTo>
                  <a:lnTo>
                    <a:pt x="113" y="1021"/>
                  </a:lnTo>
                  <a:lnTo>
                    <a:pt x="0" y="1021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2" name="Freeform 170">
              <a:extLst>
                <a:ext uri="{FF2B5EF4-FFF2-40B4-BE49-F238E27FC236}">
                  <a16:creationId xmlns:a16="http://schemas.microsoft.com/office/drawing/2014/main" id="{79064520-0868-405B-98E6-75D4350D357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3364"/>
              <a:ext cx="1134" cy="794"/>
            </a:xfrm>
            <a:custGeom>
              <a:avLst/>
              <a:gdLst>
                <a:gd name="T0" fmla="*/ 794 w 1134"/>
                <a:gd name="T1" fmla="*/ 681 h 794"/>
                <a:gd name="T2" fmla="*/ 680 w 1134"/>
                <a:gd name="T3" fmla="*/ 681 h 794"/>
                <a:gd name="T4" fmla="*/ 680 w 1134"/>
                <a:gd name="T5" fmla="*/ 794 h 794"/>
                <a:gd name="T6" fmla="*/ 454 w 1134"/>
                <a:gd name="T7" fmla="*/ 794 h 794"/>
                <a:gd name="T8" fmla="*/ 454 w 1134"/>
                <a:gd name="T9" fmla="*/ 681 h 794"/>
                <a:gd name="T10" fmla="*/ 340 w 1134"/>
                <a:gd name="T11" fmla="*/ 681 h 794"/>
                <a:gd name="T12" fmla="*/ 340 w 1134"/>
                <a:gd name="T13" fmla="*/ 567 h 794"/>
                <a:gd name="T14" fmla="*/ 227 w 1134"/>
                <a:gd name="T15" fmla="*/ 567 h 794"/>
                <a:gd name="T16" fmla="*/ 227 w 1134"/>
                <a:gd name="T17" fmla="*/ 454 h 794"/>
                <a:gd name="T18" fmla="*/ 113 w 1134"/>
                <a:gd name="T19" fmla="*/ 454 h 794"/>
                <a:gd name="T20" fmla="*/ 113 w 1134"/>
                <a:gd name="T21" fmla="*/ 340 h 794"/>
                <a:gd name="T22" fmla="*/ 0 w 1134"/>
                <a:gd name="T23" fmla="*/ 340 h 794"/>
                <a:gd name="T24" fmla="*/ 0 w 1134"/>
                <a:gd name="T25" fmla="*/ 227 h 794"/>
                <a:gd name="T26" fmla="*/ 113 w 1134"/>
                <a:gd name="T27" fmla="*/ 227 h 794"/>
                <a:gd name="T28" fmla="*/ 113 w 1134"/>
                <a:gd name="T29" fmla="*/ 114 h 794"/>
                <a:gd name="T30" fmla="*/ 227 w 1134"/>
                <a:gd name="T31" fmla="*/ 114 h 794"/>
                <a:gd name="T32" fmla="*/ 227 w 1134"/>
                <a:gd name="T33" fmla="*/ 0 h 794"/>
                <a:gd name="T34" fmla="*/ 794 w 1134"/>
                <a:gd name="T35" fmla="*/ 0 h 794"/>
                <a:gd name="T36" fmla="*/ 794 w 1134"/>
                <a:gd name="T37" fmla="*/ 114 h 794"/>
                <a:gd name="T38" fmla="*/ 907 w 1134"/>
                <a:gd name="T39" fmla="*/ 114 h 794"/>
                <a:gd name="T40" fmla="*/ 907 w 1134"/>
                <a:gd name="T41" fmla="*/ 227 h 794"/>
                <a:gd name="T42" fmla="*/ 1021 w 1134"/>
                <a:gd name="T43" fmla="*/ 227 h 794"/>
                <a:gd name="T44" fmla="*/ 1021 w 1134"/>
                <a:gd name="T45" fmla="*/ 114 h 794"/>
                <a:gd name="T46" fmla="*/ 1134 w 1134"/>
                <a:gd name="T47" fmla="*/ 114 h 794"/>
                <a:gd name="T48" fmla="*/ 1134 w 1134"/>
                <a:gd name="T49" fmla="*/ 340 h 794"/>
                <a:gd name="T50" fmla="*/ 907 w 1134"/>
                <a:gd name="T51" fmla="*/ 340 h 794"/>
                <a:gd name="T52" fmla="*/ 907 w 1134"/>
                <a:gd name="T53" fmla="*/ 454 h 794"/>
                <a:gd name="T54" fmla="*/ 794 w 1134"/>
                <a:gd name="T55" fmla="*/ 454 h 794"/>
                <a:gd name="T56" fmla="*/ 794 w 1134"/>
                <a:gd name="T57" fmla="*/ 681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34" h="794">
                  <a:moveTo>
                    <a:pt x="794" y="681"/>
                  </a:moveTo>
                  <a:lnTo>
                    <a:pt x="680" y="681"/>
                  </a:lnTo>
                  <a:lnTo>
                    <a:pt x="680" y="794"/>
                  </a:lnTo>
                  <a:lnTo>
                    <a:pt x="454" y="794"/>
                  </a:lnTo>
                  <a:lnTo>
                    <a:pt x="454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113" y="454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794" y="0"/>
                  </a:lnTo>
                  <a:lnTo>
                    <a:pt x="794" y="114"/>
                  </a:lnTo>
                  <a:lnTo>
                    <a:pt x="907" y="114"/>
                  </a:lnTo>
                  <a:lnTo>
                    <a:pt x="907" y="227"/>
                  </a:lnTo>
                  <a:lnTo>
                    <a:pt x="1021" y="227"/>
                  </a:lnTo>
                  <a:lnTo>
                    <a:pt x="1021" y="114"/>
                  </a:lnTo>
                  <a:lnTo>
                    <a:pt x="1134" y="114"/>
                  </a:lnTo>
                  <a:lnTo>
                    <a:pt x="1134" y="340"/>
                  </a:lnTo>
                  <a:lnTo>
                    <a:pt x="907" y="340"/>
                  </a:lnTo>
                  <a:lnTo>
                    <a:pt x="907" y="454"/>
                  </a:lnTo>
                  <a:lnTo>
                    <a:pt x="794" y="454"/>
                  </a:lnTo>
                  <a:lnTo>
                    <a:pt x="794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4" name="Freeform 172">
              <a:extLst>
                <a:ext uri="{FF2B5EF4-FFF2-40B4-BE49-F238E27FC236}">
                  <a16:creationId xmlns:a16="http://schemas.microsoft.com/office/drawing/2014/main" id="{4D7C88AC-5DEE-4ECC-B382-43337CCE2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3931"/>
              <a:ext cx="453" cy="340"/>
            </a:xfrm>
            <a:custGeom>
              <a:avLst/>
              <a:gdLst>
                <a:gd name="T0" fmla="*/ 340 w 453"/>
                <a:gd name="T1" fmla="*/ 0 h 340"/>
                <a:gd name="T2" fmla="*/ 340 w 453"/>
                <a:gd name="T3" fmla="*/ 114 h 340"/>
                <a:gd name="T4" fmla="*/ 453 w 453"/>
                <a:gd name="T5" fmla="*/ 114 h 340"/>
                <a:gd name="T6" fmla="*/ 453 w 453"/>
                <a:gd name="T7" fmla="*/ 340 h 340"/>
                <a:gd name="T8" fmla="*/ 340 w 453"/>
                <a:gd name="T9" fmla="*/ 340 h 340"/>
                <a:gd name="T10" fmla="*/ 0 w 453"/>
                <a:gd name="T11" fmla="*/ 340 h 340"/>
                <a:gd name="T12" fmla="*/ 0 w 453"/>
                <a:gd name="T13" fmla="*/ 227 h 340"/>
                <a:gd name="T14" fmla="*/ 113 w 453"/>
                <a:gd name="T15" fmla="*/ 227 h 340"/>
                <a:gd name="T16" fmla="*/ 113 w 453"/>
                <a:gd name="T17" fmla="*/ 0 h 340"/>
                <a:gd name="T18" fmla="*/ 340 w 453"/>
                <a:gd name="T1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3" h="340">
                  <a:moveTo>
                    <a:pt x="340" y="0"/>
                  </a:moveTo>
                  <a:lnTo>
                    <a:pt x="340" y="114"/>
                  </a:lnTo>
                  <a:lnTo>
                    <a:pt x="453" y="114"/>
                  </a:lnTo>
                  <a:lnTo>
                    <a:pt x="453" y="340"/>
                  </a:lnTo>
                  <a:lnTo>
                    <a:pt x="340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5" name="Freeform 173">
              <a:extLst>
                <a:ext uri="{FF2B5EF4-FFF2-40B4-BE49-F238E27FC236}">
                  <a16:creationId xmlns:a16="http://schemas.microsoft.com/office/drawing/2014/main" id="{8173678E-39DD-4248-8DC5-0F4DB8649B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5179"/>
              <a:ext cx="681" cy="793"/>
            </a:xfrm>
            <a:custGeom>
              <a:avLst/>
              <a:gdLst>
                <a:gd name="T0" fmla="*/ 227 w 681"/>
                <a:gd name="T1" fmla="*/ 793 h 793"/>
                <a:gd name="T2" fmla="*/ 0 w 681"/>
                <a:gd name="T3" fmla="*/ 793 h 793"/>
                <a:gd name="T4" fmla="*/ 0 w 681"/>
                <a:gd name="T5" fmla="*/ 226 h 793"/>
                <a:gd name="T6" fmla="*/ 114 w 681"/>
                <a:gd name="T7" fmla="*/ 226 h 793"/>
                <a:gd name="T8" fmla="*/ 114 w 681"/>
                <a:gd name="T9" fmla="*/ 0 h 793"/>
                <a:gd name="T10" fmla="*/ 341 w 681"/>
                <a:gd name="T11" fmla="*/ 0 h 793"/>
                <a:gd name="T12" fmla="*/ 341 w 681"/>
                <a:gd name="T13" fmla="*/ 113 h 793"/>
                <a:gd name="T14" fmla="*/ 681 w 681"/>
                <a:gd name="T15" fmla="*/ 113 h 793"/>
                <a:gd name="T16" fmla="*/ 681 w 681"/>
                <a:gd name="T17" fmla="*/ 453 h 793"/>
                <a:gd name="T18" fmla="*/ 454 w 681"/>
                <a:gd name="T19" fmla="*/ 453 h 793"/>
                <a:gd name="T20" fmla="*/ 454 w 681"/>
                <a:gd name="T21" fmla="*/ 567 h 793"/>
                <a:gd name="T22" fmla="*/ 341 w 681"/>
                <a:gd name="T23" fmla="*/ 567 h 793"/>
                <a:gd name="T24" fmla="*/ 341 w 681"/>
                <a:gd name="T25" fmla="*/ 680 h 793"/>
                <a:gd name="T26" fmla="*/ 227 w 681"/>
                <a:gd name="T27" fmla="*/ 680 h 793"/>
                <a:gd name="T28" fmla="*/ 227 w 681"/>
                <a:gd name="T29" fmla="*/ 79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1" h="793">
                  <a:moveTo>
                    <a:pt x="227" y="793"/>
                  </a:moveTo>
                  <a:lnTo>
                    <a:pt x="0" y="793"/>
                  </a:lnTo>
                  <a:lnTo>
                    <a:pt x="0" y="226"/>
                  </a:lnTo>
                  <a:lnTo>
                    <a:pt x="114" y="226"/>
                  </a:lnTo>
                  <a:lnTo>
                    <a:pt x="114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681" y="113"/>
                  </a:lnTo>
                  <a:lnTo>
                    <a:pt x="681" y="453"/>
                  </a:lnTo>
                  <a:lnTo>
                    <a:pt x="454" y="453"/>
                  </a:lnTo>
                  <a:lnTo>
                    <a:pt x="454" y="567"/>
                  </a:lnTo>
                  <a:lnTo>
                    <a:pt x="341" y="567"/>
                  </a:lnTo>
                  <a:lnTo>
                    <a:pt x="341" y="680"/>
                  </a:lnTo>
                  <a:lnTo>
                    <a:pt x="227" y="680"/>
                  </a:lnTo>
                  <a:lnTo>
                    <a:pt x="227" y="79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6" name="Freeform 174">
              <a:extLst>
                <a:ext uri="{FF2B5EF4-FFF2-40B4-BE49-F238E27FC236}">
                  <a16:creationId xmlns:a16="http://schemas.microsoft.com/office/drawing/2014/main" id="{D75D3CF9-F6BB-4598-B39A-A809DFA874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5065"/>
              <a:ext cx="1020" cy="454"/>
            </a:xfrm>
            <a:custGeom>
              <a:avLst/>
              <a:gdLst>
                <a:gd name="T0" fmla="*/ 0 w 1020"/>
                <a:gd name="T1" fmla="*/ 114 h 454"/>
                <a:gd name="T2" fmla="*/ 0 w 1020"/>
                <a:gd name="T3" fmla="*/ 0 h 454"/>
                <a:gd name="T4" fmla="*/ 794 w 1020"/>
                <a:gd name="T5" fmla="*/ 0 h 454"/>
                <a:gd name="T6" fmla="*/ 794 w 1020"/>
                <a:gd name="T7" fmla="*/ 114 h 454"/>
                <a:gd name="T8" fmla="*/ 1020 w 1020"/>
                <a:gd name="T9" fmla="*/ 114 h 454"/>
                <a:gd name="T10" fmla="*/ 1020 w 1020"/>
                <a:gd name="T11" fmla="*/ 340 h 454"/>
                <a:gd name="T12" fmla="*/ 794 w 1020"/>
                <a:gd name="T13" fmla="*/ 340 h 454"/>
                <a:gd name="T14" fmla="*/ 794 w 1020"/>
                <a:gd name="T15" fmla="*/ 454 h 454"/>
                <a:gd name="T16" fmla="*/ 567 w 1020"/>
                <a:gd name="T17" fmla="*/ 454 h 454"/>
                <a:gd name="T18" fmla="*/ 567 w 1020"/>
                <a:gd name="T19" fmla="*/ 227 h 454"/>
                <a:gd name="T20" fmla="*/ 227 w 1020"/>
                <a:gd name="T21" fmla="*/ 227 h 454"/>
                <a:gd name="T22" fmla="*/ 227 w 1020"/>
                <a:gd name="T23" fmla="*/ 114 h 454"/>
                <a:gd name="T24" fmla="*/ 0 w 1020"/>
                <a:gd name="T25" fmla="*/ 11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0" h="454">
                  <a:moveTo>
                    <a:pt x="0" y="114"/>
                  </a:moveTo>
                  <a:lnTo>
                    <a:pt x="0" y="0"/>
                  </a:lnTo>
                  <a:lnTo>
                    <a:pt x="794" y="0"/>
                  </a:lnTo>
                  <a:lnTo>
                    <a:pt x="794" y="114"/>
                  </a:lnTo>
                  <a:lnTo>
                    <a:pt x="1020" y="114"/>
                  </a:lnTo>
                  <a:lnTo>
                    <a:pt x="1020" y="340"/>
                  </a:lnTo>
                  <a:lnTo>
                    <a:pt x="794" y="340"/>
                  </a:lnTo>
                  <a:lnTo>
                    <a:pt x="794" y="454"/>
                  </a:lnTo>
                  <a:lnTo>
                    <a:pt x="567" y="454"/>
                  </a:lnTo>
                  <a:lnTo>
                    <a:pt x="567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8" name="Freeform 176">
              <a:extLst>
                <a:ext uri="{FF2B5EF4-FFF2-40B4-BE49-F238E27FC236}">
                  <a16:creationId xmlns:a16="http://schemas.microsoft.com/office/drawing/2014/main" id="{352B52C1-4D62-4998-BF0A-B70207D247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3818"/>
              <a:ext cx="1474" cy="1247"/>
            </a:xfrm>
            <a:custGeom>
              <a:avLst/>
              <a:gdLst>
                <a:gd name="T0" fmla="*/ 114 w 1474"/>
                <a:gd name="T1" fmla="*/ 1247 h 1247"/>
                <a:gd name="T2" fmla="*/ 454 w 1474"/>
                <a:gd name="T3" fmla="*/ 1247 h 1247"/>
                <a:gd name="T4" fmla="*/ 454 w 1474"/>
                <a:gd name="T5" fmla="*/ 1134 h 1247"/>
                <a:gd name="T6" fmla="*/ 454 w 1474"/>
                <a:gd name="T7" fmla="*/ 1020 h 1247"/>
                <a:gd name="T8" fmla="*/ 681 w 1474"/>
                <a:gd name="T9" fmla="*/ 1020 h 1247"/>
                <a:gd name="T10" fmla="*/ 681 w 1474"/>
                <a:gd name="T11" fmla="*/ 907 h 1247"/>
                <a:gd name="T12" fmla="*/ 1134 w 1474"/>
                <a:gd name="T13" fmla="*/ 907 h 1247"/>
                <a:gd name="T14" fmla="*/ 1134 w 1474"/>
                <a:gd name="T15" fmla="*/ 794 h 1247"/>
                <a:gd name="T16" fmla="*/ 1248 w 1474"/>
                <a:gd name="T17" fmla="*/ 794 h 1247"/>
                <a:gd name="T18" fmla="*/ 1248 w 1474"/>
                <a:gd name="T19" fmla="*/ 680 h 1247"/>
                <a:gd name="T20" fmla="*/ 1474 w 1474"/>
                <a:gd name="T21" fmla="*/ 680 h 1247"/>
                <a:gd name="T22" fmla="*/ 1474 w 1474"/>
                <a:gd name="T23" fmla="*/ 453 h 1247"/>
                <a:gd name="T24" fmla="*/ 1361 w 1474"/>
                <a:gd name="T25" fmla="*/ 453 h 1247"/>
                <a:gd name="T26" fmla="*/ 1361 w 1474"/>
                <a:gd name="T27" fmla="*/ 0 h 1247"/>
                <a:gd name="T28" fmla="*/ 1248 w 1474"/>
                <a:gd name="T29" fmla="*/ 0 h 1247"/>
                <a:gd name="T30" fmla="*/ 1248 w 1474"/>
                <a:gd name="T31" fmla="*/ 113 h 1247"/>
                <a:gd name="T32" fmla="*/ 1021 w 1474"/>
                <a:gd name="T33" fmla="*/ 113 h 1247"/>
                <a:gd name="T34" fmla="*/ 1021 w 1474"/>
                <a:gd name="T35" fmla="*/ 227 h 1247"/>
                <a:gd name="T36" fmla="*/ 907 w 1474"/>
                <a:gd name="T37" fmla="*/ 227 h 1247"/>
                <a:gd name="T38" fmla="*/ 907 w 1474"/>
                <a:gd name="T39" fmla="*/ 340 h 1247"/>
                <a:gd name="T40" fmla="*/ 681 w 1474"/>
                <a:gd name="T41" fmla="*/ 340 h 1247"/>
                <a:gd name="T42" fmla="*/ 681 w 1474"/>
                <a:gd name="T43" fmla="*/ 227 h 1247"/>
                <a:gd name="T44" fmla="*/ 567 w 1474"/>
                <a:gd name="T45" fmla="*/ 227 h 1247"/>
                <a:gd name="T46" fmla="*/ 567 w 1474"/>
                <a:gd name="T47" fmla="*/ 113 h 1247"/>
                <a:gd name="T48" fmla="*/ 454 w 1474"/>
                <a:gd name="T49" fmla="*/ 113 h 1247"/>
                <a:gd name="T50" fmla="*/ 454 w 1474"/>
                <a:gd name="T51" fmla="*/ 0 h 1247"/>
                <a:gd name="T52" fmla="*/ 340 w 1474"/>
                <a:gd name="T53" fmla="*/ 0 h 1247"/>
                <a:gd name="T54" fmla="*/ 340 w 1474"/>
                <a:gd name="T55" fmla="*/ 227 h 1247"/>
                <a:gd name="T56" fmla="*/ 114 w 1474"/>
                <a:gd name="T57" fmla="*/ 227 h 1247"/>
                <a:gd name="T58" fmla="*/ 114 w 1474"/>
                <a:gd name="T59" fmla="*/ 453 h 1247"/>
                <a:gd name="T60" fmla="*/ 0 w 1474"/>
                <a:gd name="T61" fmla="*/ 453 h 1247"/>
                <a:gd name="T62" fmla="*/ 0 w 1474"/>
                <a:gd name="T63" fmla="*/ 907 h 1247"/>
                <a:gd name="T64" fmla="*/ 227 w 1474"/>
                <a:gd name="T65" fmla="*/ 907 h 1247"/>
                <a:gd name="T66" fmla="*/ 340 w 1474"/>
                <a:gd name="T67" fmla="*/ 907 h 1247"/>
                <a:gd name="T68" fmla="*/ 340 w 1474"/>
                <a:gd name="T69" fmla="*/ 1020 h 1247"/>
                <a:gd name="T70" fmla="*/ 227 w 1474"/>
                <a:gd name="T71" fmla="*/ 1020 h 1247"/>
                <a:gd name="T72" fmla="*/ 227 w 1474"/>
                <a:gd name="T73" fmla="*/ 1134 h 1247"/>
                <a:gd name="T74" fmla="*/ 114 w 1474"/>
                <a:gd name="T75" fmla="*/ 1134 h 1247"/>
                <a:gd name="T76" fmla="*/ 114 w 1474"/>
                <a:gd name="T77" fmla="*/ 1247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74" h="1247">
                  <a:moveTo>
                    <a:pt x="114" y="1247"/>
                  </a:moveTo>
                  <a:lnTo>
                    <a:pt x="454" y="1247"/>
                  </a:lnTo>
                  <a:lnTo>
                    <a:pt x="454" y="1134"/>
                  </a:lnTo>
                  <a:lnTo>
                    <a:pt x="454" y="1020"/>
                  </a:lnTo>
                  <a:lnTo>
                    <a:pt x="681" y="1020"/>
                  </a:lnTo>
                  <a:lnTo>
                    <a:pt x="681" y="907"/>
                  </a:lnTo>
                  <a:lnTo>
                    <a:pt x="1134" y="907"/>
                  </a:lnTo>
                  <a:lnTo>
                    <a:pt x="1134" y="794"/>
                  </a:lnTo>
                  <a:lnTo>
                    <a:pt x="1248" y="794"/>
                  </a:lnTo>
                  <a:lnTo>
                    <a:pt x="1248" y="680"/>
                  </a:lnTo>
                  <a:lnTo>
                    <a:pt x="1474" y="680"/>
                  </a:lnTo>
                  <a:lnTo>
                    <a:pt x="1474" y="453"/>
                  </a:lnTo>
                  <a:lnTo>
                    <a:pt x="1361" y="453"/>
                  </a:lnTo>
                  <a:lnTo>
                    <a:pt x="1361" y="0"/>
                  </a:lnTo>
                  <a:lnTo>
                    <a:pt x="1248" y="0"/>
                  </a:lnTo>
                  <a:lnTo>
                    <a:pt x="1248" y="113"/>
                  </a:lnTo>
                  <a:lnTo>
                    <a:pt x="1021" y="113"/>
                  </a:lnTo>
                  <a:lnTo>
                    <a:pt x="1021" y="227"/>
                  </a:lnTo>
                  <a:lnTo>
                    <a:pt x="907" y="227"/>
                  </a:lnTo>
                  <a:lnTo>
                    <a:pt x="907" y="340"/>
                  </a:lnTo>
                  <a:lnTo>
                    <a:pt x="681" y="340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114" y="227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907"/>
                  </a:lnTo>
                  <a:lnTo>
                    <a:pt x="227" y="907"/>
                  </a:lnTo>
                  <a:lnTo>
                    <a:pt x="340" y="907"/>
                  </a:lnTo>
                  <a:lnTo>
                    <a:pt x="340" y="1020"/>
                  </a:lnTo>
                  <a:lnTo>
                    <a:pt x="227" y="1020"/>
                  </a:lnTo>
                  <a:lnTo>
                    <a:pt x="227" y="1134"/>
                  </a:lnTo>
                  <a:lnTo>
                    <a:pt x="114" y="1134"/>
                  </a:lnTo>
                  <a:lnTo>
                    <a:pt x="114" y="124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9" name="Freeform 177">
              <a:extLst>
                <a:ext uri="{FF2B5EF4-FFF2-40B4-BE49-F238E27FC236}">
                  <a16:creationId xmlns:a16="http://schemas.microsoft.com/office/drawing/2014/main" id="{3C931F8D-8B70-4D72-88B1-D279B6DAD8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4725"/>
              <a:ext cx="794" cy="340"/>
            </a:xfrm>
            <a:custGeom>
              <a:avLst/>
              <a:gdLst>
                <a:gd name="T0" fmla="*/ 794 w 794"/>
                <a:gd name="T1" fmla="*/ 340 h 340"/>
                <a:gd name="T2" fmla="*/ 794 w 794"/>
                <a:gd name="T3" fmla="*/ 113 h 340"/>
                <a:gd name="T4" fmla="*/ 680 w 794"/>
                <a:gd name="T5" fmla="*/ 113 h 340"/>
                <a:gd name="T6" fmla="*/ 680 w 794"/>
                <a:gd name="T7" fmla="*/ 0 h 340"/>
                <a:gd name="T8" fmla="*/ 227 w 794"/>
                <a:gd name="T9" fmla="*/ 0 h 340"/>
                <a:gd name="T10" fmla="*/ 227 w 794"/>
                <a:gd name="T11" fmla="*/ 113 h 340"/>
                <a:gd name="T12" fmla="*/ 0 w 794"/>
                <a:gd name="T13" fmla="*/ 113 h 340"/>
                <a:gd name="T14" fmla="*/ 0 w 794"/>
                <a:gd name="T15" fmla="*/ 340 h 340"/>
                <a:gd name="T16" fmla="*/ 794 w 794"/>
                <a:gd name="T1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4" h="340">
                  <a:moveTo>
                    <a:pt x="794" y="340"/>
                  </a:moveTo>
                  <a:lnTo>
                    <a:pt x="794" y="113"/>
                  </a:lnTo>
                  <a:lnTo>
                    <a:pt x="680" y="113"/>
                  </a:lnTo>
                  <a:lnTo>
                    <a:pt x="68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794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0" name="Freeform 178">
              <a:extLst>
                <a:ext uri="{FF2B5EF4-FFF2-40B4-BE49-F238E27FC236}">
                  <a16:creationId xmlns:a16="http://schemas.microsoft.com/office/drawing/2014/main" id="{1D19F8A5-19E7-4CD0-9AD1-84B5A05E11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4385"/>
              <a:ext cx="794" cy="680"/>
            </a:xfrm>
            <a:custGeom>
              <a:avLst/>
              <a:gdLst>
                <a:gd name="T0" fmla="*/ 114 w 794"/>
                <a:gd name="T1" fmla="*/ 680 h 680"/>
                <a:gd name="T2" fmla="*/ 340 w 794"/>
                <a:gd name="T3" fmla="*/ 680 h 680"/>
                <a:gd name="T4" fmla="*/ 340 w 794"/>
                <a:gd name="T5" fmla="*/ 453 h 680"/>
                <a:gd name="T6" fmla="*/ 454 w 794"/>
                <a:gd name="T7" fmla="*/ 453 h 680"/>
                <a:gd name="T8" fmla="*/ 454 w 794"/>
                <a:gd name="T9" fmla="*/ 340 h 680"/>
                <a:gd name="T10" fmla="*/ 567 w 794"/>
                <a:gd name="T11" fmla="*/ 340 h 680"/>
                <a:gd name="T12" fmla="*/ 567 w 794"/>
                <a:gd name="T13" fmla="*/ 227 h 680"/>
                <a:gd name="T14" fmla="*/ 681 w 794"/>
                <a:gd name="T15" fmla="*/ 227 h 680"/>
                <a:gd name="T16" fmla="*/ 681 w 794"/>
                <a:gd name="T17" fmla="*/ 113 h 680"/>
                <a:gd name="T18" fmla="*/ 794 w 794"/>
                <a:gd name="T19" fmla="*/ 113 h 680"/>
                <a:gd name="T20" fmla="*/ 794 w 794"/>
                <a:gd name="T21" fmla="*/ 0 h 680"/>
                <a:gd name="T22" fmla="*/ 340 w 794"/>
                <a:gd name="T23" fmla="*/ 0 h 680"/>
                <a:gd name="T24" fmla="*/ 340 w 794"/>
                <a:gd name="T25" fmla="*/ 113 h 680"/>
                <a:gd name="T26" fmla="*/ 114 w 794"/>
                <a:gd name="T27" fmla="*/ 113 h 680"/>
                <a:gd name="T28" fmla="*/ 114 w 794"/>
                <a:gd name="T29" fmla="*/ 227 h 680"/>
                <a:gd name="T30" fmla="*/ 0 w 794"/>
                <a:gd name="T31" fmla="*/ 227 h 680"/>
                <a:gd name="T32" fmla="*/ 0 w 794"/>
                <a:gd name="T33" fmla="*/ 453 h 680"/>
                <a:gd name="T34" fmla="*/ 114 w 794"/>
                <a:gd name="T35" fmla="*/ 453 h 680"/>
                <a:gd name="T36" fmla="*/ 114 w 794"/>
                <a:gd name="T37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4" h="680">
                  <a:moveTo>
                    <a:pt x="114" y="680"/>
                  </a:moveTo>
                  <a:lnTo>
                    <a:pt x="340" y="680"/>
                  </a:lnTo>
                  <a:lnTo>
                    <a:pt x="340" y="453"/>
                  </a:lnTo>
                  <a:lnTo>
                    <a:pt x="454" y="453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681" y="227"/>
                  </a:lnTo>
                  <a:lnTo>
                    <a:pt x="681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114" y="113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1" name="Freeform 179">
              <a:extLst>
                <a:ext uri="{FF2B5EF4-FFF2-40B4-BE49-F238E27FC236}">
                  <a16:creationId xmlns:a16="http://schemas.microsoft.com/office/drawing/2014/main" id="{1765C757-8855-4648-B310-414EEBD37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4725"/>
              <a:ext cx="680" cy="680"/>
            </a:xfrm>
            <a:custGeom>
              <a:avLst/>
              <a:gdLst>
                <a:gd name="T0" fmla="*/ 567 w 680"/>
                <a:gd name="T1" fmla="*/ 0 h 680"/>
                <a:gd name="T2" fmla="*/ 340 w 680"/>
                <a:gd name="T3" fmla="*/ 0 h 680"/>
                <a:gd name="T4" fmla="*/ 340 w 680"/>
                <a:gd name="T5" fmla="*/ 113 h 680"/>
                <a:gd name="T6" fmla="*/ 226 w 680"/>
                <a:gd name="T7" fmla="*/ 113 h 680"/>
                <a:gd name="T8" fmla="*/ 226 w 680"/>
                <a:gd name="T9" fmla="*/ 340 h 680"/>
                <a:gd name="T10" fmla="*/ 0 w 680"/>
                <a:gd name="T11" fmla="*/ 340 h 680"/>
                <a:gd name="T12" fmla="*/ 0 w 680"/>
                <a:gd name="T13" fmla="*/ 454 h 680"/>
                <a:gd name="T14" fmla="*/ 226 w 680"/>
                <a:gd name="T15" fmla="*/ 454 h 680"/>
                <a:gd name="T16" fmla="*/ 226 w 680"/>
                <a:gd name="T17" fmla="*/ 567 h 680"/>
                <a:gd name="T18" fmla="*/ 340 w 680"/>
                <a:gd name="T19" fmla="*/ 567 h 680"/>
                <a:gd name="T20" fmla="*/ 340 w 680"/>
                <a:gd name="T21" fmla="*/ 680 h 680"/>
                <a:gd name="T22" fmla="*/ 567 w 680"/>
                <a:gd name="T23" fmla="*/ 680 h 680"/>
                <a:gd name="T24" fmla="*/ 567 w 680"/>
                <a:gd name="T25" fmla="*/ 340 h 680"/>
                <a:gd name="T26" fmla="*/ 680 w 680"/>
                <a:gd name="T27" fmla="*/ 340 h 680"/>
                <a:gd name="T28" fmla="*/ 680 w 680"/>
                <a:gd name="T29" fmla="*/ 113 h 680"/>
                <a:gd name="T30" fmla="*/ 567 w 680"/>
                <a:gd name="T31" fmla="*/ 113 h 680"/>
                <a:gd name="T32" fmla="*/ 567 w 680"/>
                <a:gd name="T3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680">
                  <a:moveTo>
                    <a:pt x="567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226" y="454"/>
                  </a:lnTo>
                  <a:lnTo>
                    <a:pt x="226" y="567"/>
                  </a:lnTo>
                  <a:lnTo>
                    <a:pt x="340" y="567"/>
                  </a:lnTo>
                  <a:lnTo>
                    <a:pt x="340" y="680"/>
                  </a:lnTo>
                  <a:lnTo>
                    <a:pt x="567" y="680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2" name="Freeform 180">
              <a:extLst>
                <a:ext uri="{FF2B5EF4-FFF2-40B4-BE49-F238E27FC236}">
                  <a16:creationId xmlns:a16="http://schemas.microsoft.com/office/drawing/2014/main" id="{1164D823-B893-4E42-922D-5090DF4B1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3818"/>
              <a:ext cx="454" cy="567"/>
            </a:xfrm>
            <a:custGeom>
              <a:avLst/>
              <a:gdLst>
                <a:gd name="T0" fmla="*/ 454 w 454"/>
                <a:gd name="T1" fmla="*/ 567 h 567"/>
                <a:gd name="T2" fmla="*/ 454 w 454"/>
                <a:gd name="T3" fmla="*/ 453 h 567"/>
                <a:gd name="T4" fmla="*/ 227 w 454"/>
                <a:gd name="T5" fmla="*/ 453 h 567"/>
                <a:gd name="T6" fmla="*/ 227 w 454"/>
                <a:gd name="T7" fmla="*/ 340 h 567"/>
                <a:gd name="T8" fmla="*/ 340 w 454"/>
                <a:gd name="T9" fmla="*/ 340 h 567"/>
                <a:gd name="T10" fmla="*/ 340 w 454"/>
                <a:gd name="T11" fmla="*/ 227 h 567"/>
                <a:gd name="T12" fmla="*/ 227 w 454"/>
                <a:gd name="T13" fmla="*/ 227 h 567"/>
                <a:gd name="T14" fmla="*/ 227 w 454"/>
                <a:gd name="T15" fmla="*/ 0 h 567"/>
                <a:gd name="T16" fmla="*/ 113 w 454"/>
                <a:gd name="T17" fmla="*/ 0 h 567"/>
                <a:gd name="T18" fmla="*/ 113 w 454"/>
                <a:gd name="T19" fmla="*/ 113 h 567"/>
                <a:gd name="T20" fmla="*/ 0 w 454"/>
                <a:gd name="T21" fmla="*/ 113 h 567"/>
                <a:gd name="T22" fmla="*/ 0 w 454"/>
                <a:gd name="T23" fmla="*/ 453 h 567"/>
                <a:gd name="T24" fmla="*/ 113 w 454"/>
                <a:gd name="T25" fmla="*/ 453 h 567"/>
                <a:gd name="T26" fmla="*/ 113 w 454"/>
                <a:gd name="T27" fmla="*/ 567 h 567"/>
                <a:gd name="T28" fmla="*/ 454 w 454"/>
                <a:gd name="T2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567">
                  <a:moveTo>
                    <a:pt x="454" y="567"/>
                  </a:moveTo>
                  <a:lnTo>
                    <a:pt x="454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454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3" name="Freeform 181">
              <a:extLst>
                <a:ext uri="{FF2B5EF4-FFF2-40B4-BE49-F238E27FC236}">
                  <a16:creationId xmlns:a16="http://schemas.microsoft.com/office/drawing/2014/main" id="{302F0247-CE14-4BE3-909D-84F902A8B2D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4271"/>
              <a:ext cx="907" cy="1134"/>
            </a:xfrm>
            <a:custGeom>
              <a:avLst/>
              <a:gdLst>
                <a:gd name="T0" fmla="*/ 114 w 907"/>
                <a:gd name="T1" fmla="*/ 1021 h 1134"/>
                <a:gd name="T2" fmla="*/ 454 w 907"/>
                <a:gd name="T3" fmla="*/ 1021 h 1134"/>
                <a:gd name="T4" fmla="*/ 454 w 907"/>
                <a:gd name="T5" fmla="*/ 1134 h 1134"/>
                <a:gd name="T6" fmla="*/ 567 w 907"/>
                <a:gd name="T7" fmla="*/ 1134 h 1134"/>
                <a:gd name="T8" fmla="*/ 567 w 907"/>
                <a:gd name="T9" fmla="*/ 908 h 1134"/>
                <a:gd name="T10" fmla="*/ 454 w 907"/>
                <a:gd name="T11" fmla="*/ 908 h 1134"/>
                <a:gd name="T12" fmla="*/ 454 w 907"/>
                <a:gd name="T13" fmla="*/ 681 h 1134"/>
                <a:gd name="T14" fmla="*/ 567 w 907"/>
                <a:gd name="T15" fmla="*/ 681 h 1134"/>
                <a:gd name="T16" fmla="*/ 567 w 907"/>
                <a:gd name="T17" fmla="*/ 567 h 1134"/>
                <a:gd name="T18" fmla="*/ 907 w 907"/>
                <a:gd name="T19" fmla="*/ 567 h 1134"/>
                <a:gd name="T20" fmla="*/ 907 w 907"/>
                <a:gd name="T21" fmla="*/ 454 h 1134"/>
                <a:gd name="T22" fmla="*/ 794 w 907"/>
                <a:gd name="T23" fmla="*/ 454 h 1134"/>
                <a:gd name="T24" fmla="*/ 794 w 907"/>
                <a:gd name="T25" fmla="*/ 341 h 1134"/>
                <a:gd name="T26" fmla="*/ 681 w 907"/>
                <a:gd name="T27" fmla="*/ 341 h 1134"/>
                <a:gd name="T28" fmla="*/ 681 w 907"/>
                <a:gd name="T29" fmla="*/ 227 h 1134"/>
                <a:gd name="T30" fmla="*/ 567 w 907"/>
                <a:gd name="T31" fmla="*/ 227 h 1134"/>
                <a:gd name="T32" fmla="*/ 454 w 907"/>
                <a:gd name="T33" fmla="*/ 227 h 1134"/>
                <a:gd name="T34" fmla="*/ 454 w 907"/>
                <a:gd name="T35" fmla="*/ 114 h 1134"/>
                <a:gd name="T36" fmla="*/ 340 w 907"/>
                <a:gd name="T37" fmla="*/ 114 h 1134"/>
                <a:gd name="T38" fmla="*/ 340 w 907"/>
                <a:gd name="T39" fmla="*/ 0 h 1134"/>
                <a:gd name="T40" fmla="*/ 114 w 907"/>
                <a:gd name="T41" fmla="*/ 0 h 1134"/>
                <a:gd name="T42" fmla="*/ 114 w 907"/>
                <a:gd name="T43" fmla="*/ 114 h 1134"/>
                <a:gd name="T44" fmla="*/ 227 w 907"/>
                <a:gd name="T45" fmla="*/ 114 h 1134"/>
                <a:gd name="T46" fmla="*/ 227 w 907"/>
                <a:gd name="T47" fmla="*/ 227 h 1134"/>
                <a:gd name="T48" fmla="*/ 114 w 907"/>
                <a:gd name="T49" fmla="*/ 227 h 1134"/>
                <a:gd name="T50" fmla="*/ 114 w 907"/>
                <a:gd name="T51" fmla="*/ 341 h 1134"/>
                <a:gd name="T52" fmla="*/ 0 w 907"/>
                <a:gd name="T53" fmla="*/ 341 h 1134"/>
                <a:gd name="T54" fmla="*/ 0 w 907"/>
                <a:gd name="T55" fmla="*/ 454 h 1134"/>
                <a:gd name="T56" fmla="*/ 114 w 907"/>
                <a:gd name="T57" fmla="*/ 454 h 1134"/>
                <a:gd name="T58" fmla="*/ 114 w 907"/>
                <a:gd name="T59" fmla="*/ 567 h 1134"/>
                <a:gd name="T60" fmla="*/ 227 w 907"/>
                <a:gd name="T61" fmla="*/ 567 h 1134"/>
                <a:gd name="T62" fmla="*/ 227 w 907"/>
                <a:gd name="T63" fmla="*/ 794 h 1134"/>
                <a:gd name="T64" fmla="*/ 114 w 907"/>
                <a:gd name="T65" fmla="*/ 794 h 1134"/>
                <a:gd name="T66" fmla="*/ 114 w 907"/>
                <a:gd name="T67" fmla="*/ 1021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7" h="1134">
                  <a:moveTo>
                    <a:pt x="114" y="1021"/>
                  </a:moveTo>
                  <a:lnTo>
                    <a:pt x="454" y="1021"/>
                  </a:lnTo>
                  <a:lnTo>
                    <a:pt x="454" y="1134"/>
                  </a:lnTo>
                  <a:lnTo>
                    <a:pt x="567" y="1134"/>
                  </a:lnTo>
                  <a:lnTo>
                    <a:pt x="567" y="908"/>
                  </a:lnTo>
                  <a:lnTo>
                    <a:pt x="454" y="908"/>
                  </a:lnTo>
                  <a:lnTo>
                    <a:pt x="454" y="681"/>
                  </a:lnTo>
                  <a:lnTo>
                    <a:pt x="567" y="681"/>
                  </a:lnTo>
                  <a:lnTo>
                    <a:pt x="567" y="567"/>
                  </a:lnTo>
                  <a:lnTo>
                    <a:pt x="907" y="567"/>
                  </a:lnTo>
                  <a:lnTo>
                    <a:pt x="907" y="454"/>
                  </a:lnTo>
                  <a:lnTo>
                    <a:pt x="794" y="454"/>
                  </a:lnTo>
                  <a:lnTo>
                    <a:pt x="794" y="341"/>
                  </a:lnTo>
                  <a:lnTo>
                    <a:pt x="681" y="341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794"/>
                  </a:lnTo>
                  <a:lnTo>
                    <a:pt x="114" y="794"/>
                  </a:lnTo>
                  <a:lnTo>
                    <a:pt x="114" y="102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4" name="Freeform 182">
              <a:extLst>
                <a:ext uri="{FF2B5EF4-FFF2-40B4-BE49-F238E27FC236}">
                  <a16:creationId xmlns:a16="http://schemas.microsoft.com/office/drawing/2014/main" id="{23390144-9198-42B2-899B-36B66379215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4838"/>
              <a:ext cx="567" cy="454"/>
            </a:xfrm>
            <a:custGeom>
              <a:avLst/>
              <a:gdLst>
                <a:gd name="T0" fmla="*/ 113 w 567"/>
                <a:gd name="T1" fmla="*/ 454 h 454"/>
                <a:gd name="T2" fmla="*/ 340 w 567"/>
                <a:gd name="T3" fmla="*/ 454 h 454"/>
                <a:gd name="T4" fmla="*/ 340 w 567"/>
                <a:gd name="T5" fmla="*/ 227 h 454"/>
                <a:gd name="T6" fmla="*/ 567 w 567"/>
                <a:gd name="T7" fmla="*/ 227 h 454"/>
                <a:gd name="T8" fmla="*/ 567 w 567"/>
                <a:gd name="T9" fmla="*/ 0 h 454"/>
                <a:gd name="T10" fmla="*/ 113 w 567"/>
                <a:gd name="T11" fmla="*/ 0 h 454"/>
                <a:gd name="T12" fmla="*/ 113 w 567"/>
                <a:gd name="T13" fmla="*/ 114 h 454"/>
                <a:gd name="T14" fmla="*/ 0 w 567"/>
                <a:gd name="T15" fmla="*/ 114 h 454"/>
                <a:gd name="T16" fmla="*/ 0 w 567"/>
                <a:gd name="T17" fmla="*/ 341 h 454"/>
                <a:gd name="T18" fmla="*/ 113 w 567"/>
                <a:gd name="T19" fmla="*/ 341 h 454"/>
                <a:gd name="T20" fmla="*/ 113 w 567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454">
                  <a:moveTo>
                    <a:pt x="113" y="454"/>
                  </a:moveTo>
                  <a:lnTo>
                    <a:pt x="340" y="454"/>
                  </a:lnTo>
                  <a:lnTo>
                    <a:pt x="340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496" name="Group 184">
            <a:extLst>
              <a:ext uri="{FF2B5EF4-FFF2-40B4-BE49-F238E27FC236}">
                <a16:creationId xmlns:a16="http://schemas.microsoft.com/office/drawing/2014/main" id="{7908C356-AD17-4DC1-B466-62476920E2C9}"/>
              </a:ext>
            </a:extLst>
          </p:cNvPr>
          <p:cNvGrpSpPr>
            <a:grpSpLocks/>
          </p:cNvGrpSpPr>
          <p:nvPr/>
        </p:nvGrpSpPr>
        <p:grpSpPr bwMode="auto">
          <a:xfrm>
            <a:off x="4826000" y="4891088"/>
            <a:ext cx="530225" cy="133350"/>
            <a:chOff x="1480" y="585"/>
            <a:chExt cx="334" cy="84"/>
          </a:xfrm>
        </p:grpSpPr>
        <p:sp>
          <p:nvSpPr>
            <p:cNvPr id="13497" name="WordArt 185">
              <a:extLst>
                <a:ext uri="{FF2B5EF4-FFF2-40B4-BE49-F238E27FC236}">
                  <a16:creationId xmlns:a16="http://schemas.microsoft.com/office/drawing/2014/main" id="{850D88D7-FB15-4731-A20F-0C5ECA9E03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58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五所川原市</a:t>
              </a:r>
            </a:p>
          </p:txBody>
        </p:sp>
        <p:sp>
          <p:nvSpPr>
            <p:cNvPr id="13498" name="WordArt 186">
              <a:extLst>
                <a:ext uri="{FF2B5EF4-FFF2-40B4-BE49-F238E27FC236}">
                  <a16:creationId xmlns:a16="http://schemas.microsoft.com/office/drawing/2014/main" id="{DEE3F04A-F1DA-483A-97F3-D20081E911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58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五所川原市</a:t>
              </a:r>
            </a:p>
          </p:txBody>
        </p:sp>
      </p:grpSp>
      <p:grpSp>
        <p:nvGrpSpPr>
          <p:cNvPr id="13499" name="Group 187">
            <a:extLst>
              <a:ext uri="{FF2B5EF4-FFF2-40B4-BE49-F238E27FC236}">
                <a16:creationId xmlns:a16="http://schemas.microsoft.com/office/drawing/2014/main" id="{1EDAAE6F-D0C3-49E9-B492-883D69EAECAD}"/>
              </a:ext>
            </a:extLst>
          </p:cNvPr>
          <p:cNvGrpSpPr>
            <a:grpSpLocks/>
          </p:cNvGrpSpPr>
          <p:nvPr/>
        </p:nvGrpSpPr>
        <p:grpSpPr bwMode="auto">
          <a:xfrm>
            <a:off x="6130925" y="5565775"/>
            <a:ext cx="396875" cy="133350"/>
            <a:chOff x="459" y="585"/>
            <a:chExt cx="250" cy="84"/>
          </a:xfrm>
        </p:grpSpPr>
        <p:sp>
          <p:nvSpPr>
            <p:cNvPr id="13500" name="WordArt 188">
              <a:extLst>
                <a:ext uri="{FF2B5EF4-FFF2-40B4-BE49-F238E27FC236}">
                  <a16:creationId xmlns:a16="http://schemas.microsoft.com/office/drawing/2014/main" id="{41C6CC59-401A-44BD-BDC2-3EFA7640A3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5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青森市</a:t>
              </a:r>
            </a:p>
          </p:txBody>
        </p:sp>
        <p:sp>
          <p:nvSpPr>
            <p:cNvPr id="13501" name="WordArt 189">
              <a:extLst>
                <a:ext uri="{FF2B5EF4-FFF2-40B4-BE49-F238E27FC236}">
                  <a16:creationId xmlns:a16="http://schemas.microsoft.com/office/drawing/2014/main" id="{1DFFA725-5386-4F86-B916-7D90FF46C5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青森市</a:t>
              </a:r>
            </a:p>
          </p:txBody>
        </p:sp>
      </p:grpSp>
      <p:grpSp>
        <p:nvGrpSpPr>
          <p:cNvPr id="13502" name="Group 190">
            <a:extLst>
              <a:ext uri="{FF2B5EF4-FFF2-40B4-BE49-F238E27FC236}">
                <a16:creationId xmlns:a16="http://schemas.microsoft.com/office/drawing/2014/main" id="{C6F8B48B-CF38-4D6B-88B2-F5FD5B7F3374}"/>
              </a:ext>
            </a:extLst>
          </p:cNvPr>
          <p:cNvGrpSpPr>
            <a:grpSpLocks/>
          </p:cNvGrpSpPr>
          <p:nvPr/>
        </p:nvGrpSpPr>
        <p:grpSpPr bwMode="auto">
          <a:xfrm>
            <a:off x="4375150" y="6826250"/>
            <a:ext cx="396875" cy="133350"/>
            <a:chOff x="913" y="585"/>
            <a:chExt cx="250" cy="84"/>
          </a:xfrm>
        </p:grpSpPr>
        <p:sp>
          <p:nvSpPr>
            <p:cNvPr id="13503" name="WordArt 191">
              <a:extLst>
                <a:ext uri="{FF2B5EF4-FFF2-40B4-BE49-F238E27FC236}">
                  <a16:creationId xmlns:a16="http://schemas.microsoft.com/office/drawing/2014/main" id="{8961C299-3C24-4119-A890-FBBC78A9A8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5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弘前市</a:t>
              </a:r>
            </a:p>
          </p:txBody>
        </p:sp>
        <p:sp>
          <p:nvSpPr>
            <p:cNvPr id="13504" name="WordArt 192">
              <a:extLst>
                <a:ext uri="{FF2B5EF4-FFF2-40B4-BE49-F238E27FC236}">
                  <a16:creationId xmlns:a16="http://schemas.microsoft.com/office/drawing/2014/main" id="{08F026D9-BE09-4054-8E68-B4610F4419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弘前市</a:t>
              </a:r>
            </a:p>
          </p:txBody>
        </p:sp>
      </p:grpSp>
      <p:grpSp>
        <p:nvGrpSpPr>
          <p:cNvPr id="13505" name="Group 193">
            <a:extLst>
              <a:ext uri="{FF2B5EF4-FFF2-40B4-BE49-F238E27FC236}">
                <a16:creationId xmlns:a16="http://schemas.microsoft.com/office/drawing/2014/main" id="{27DD0DDF-3142-47A6-A7D7-1EA0422E1BB7}"/>
              </a:ext>
            </a:extLst>
          </p:cNvPr>
          <p:cNvGrpSpPr>
            <a:grpSpLocks/>
          </p:cNvGrpSpPr>
          <p:nvPr/>
        </p:nvGrpSpPr>
        <p:grpSpPr bwMode="auto">
          <a:xfrm>
            <a:off x="7750175" y="6961188"/>
            <a:ext cx="530225" cy="133350"/>
            <a:chOff x="1480" y="729"/>
            <a:chExt cx="334" cy="84"/>
          </a:xfrm>
        </p:grpSpPr>
        <p:sp>
          <p:nvSpPr>
            <p:cNvPr id="13506" name="WordArt 194">
              <a:extLst>
                <a:ext uri="{FF2B5EF4-FFF2-40B4-BE49-F238E27FC236}">
                  <a16:creationId xmlns:a16="http://schemas.microsoft.com/office/drawing/2014/main" id="{A89696A2-6D07-4EBF-A1D7-ABE2D66A86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72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十和田市</a:t>
              </a:r>
            </a:p>
          </p:txBody>
        </p:sp>
        <p:sp>
          <p:nvSpPr>
            <p:cNvPr id="13507" name="WordArt 195">
              <a:extLst>
                <a:ext uri="{FF2B5EF4-FFF2-40B4-BE49-F238E27FC236}">
                  <a16:creationId xmlns:a16="http://schemas.microsoft.com/office/drawing/2014/main" id="{DFAE7822-A688-48CA-8BBB-A2C511F42F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73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十和田市</a:t>
              </a:r>
            </a:p>
          </p:txBody>
        </p:sp>
      </p:grpSp>
      <p:grpSp>
        <p:nvGrpSpPr>
          <p:cNvPr id="13508" name="Group 196">
            <a:extLst>
              <a:ext uri="{FF2B5EF4-FFF2-40B4-BE49-F238E27FC236}">
                <a16:creationId xmlns:a16="http://schemas.microsoft.com/office/drawing/2014/main" id="{B43F8D0B-49DB-4275-8912-A8E44D0A45AD}"/>
              </a:ext>
            </a:extLst>
          </p:cNvPr>
          <p:cNvGrpSpPr>
            <a:grpSpLocks/>
          </p:cNvGrpSpPr>
          <p:nvPr/>
        </p:nvGrpSpPr>
        <p:grpSpPr bwMode="auto">
          <a:xfrm>
            <a:off x="10045700" y="7410450"/>
            <a:ext cx="396875" cy="133350"/>
            <a:chOff x="459" y="729"/>
            <a:chExt cx="250" cy="84"/>
          </a:xfrm>
        </p:grpSpPr>
        <p:sp>
          <p:nvSpPr>
            <p:cNvPr id="13509" name="WordArt 197">
              <a:extLst>
                <a:ext uri="{FF2B5EF4-FFF2-40B4-BE49-F238E27FC236}">
                  <a16:creationId xmlns:a16="http://schemas.microsoft.com/office/drawing/2014/main" id="{6EBB35BA-A5F6-4CD7-9330-1640BEF4F7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7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八戸市</a:t>
              </a:r>
            </a:p>
          </p:txBody>
        </p:sp>
        <p:sp>
          <p:nvSpPr>
            <p:cNvPr id="13510" name="WordArt 198">
              <a:extLst>
                <a:ext uri="{FF2B5EF4-FFF2-40B4-BE49-F238E27FC236}">
                  <a16:creationId xmlns:a16="http://schemas.microsoft.com/office/drawing/2014/main" id="{25378A2A-2AAD-4DEC-94BD-2005077349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7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八戸市</a:t>
              </a:r>
            </a:p>
          </p:txBody>
        </p:sp>
      </p:grpSp>
      <p:grpSp>
        <p:nvGrpSpPr>
          <p:cNvPr id="13511" name="Group 199">
            <a:extLst>
              <a:ext uri="{FF2B5EF4-FFF2-40B4-BE49-F238E27FC236}">
                <a16:creationId xmlns:a16="http://schemas.microsoft.com/office/drawing/2014/main" id="{878B3EB0-F175-4944-912D-DC3E13C10A2D}"/>
              </a:ext>
            </a:extLst>
          </p:cNvPr>
          <p:cNvGrpSpPr>
            <a:grpSpLocks/>
          </p:cNvGrpSpPr>
          <p:nvPr/>
        </p:nvGrpSpPr>
        <p:grpSpPr bwMode="auto">
          <a:xfrm>
            <a:off x="6040438" y="6645275"/>
            <a:ext cx="396875" cy="133350"/>
            <a:chOff x="913" y="729"/>
            <a:chExt cx="250" cy="84"/>
          </a:xfrm>
        </p:grpSpPr>
        <p:sp>
          <p:nvSpPr>
            <p:cNvPr id="13512" name="WordArt 200">
              <a:extLst>
                <a:ext uri="{FF2B5EF4-FFF2-40B4-BE49-F238E27FC236}">
                  <a16:creationId xmlns:a16="http://schemas.microsoft.com/office/drawing/2014/main" id="{65FA3D82-ABBA-4BC9-8B3D-70F4B4D657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7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黒石市</a:t>
              </a:r>
            </a:p>
          </p:txBody>
        </p:sp>
        <p:sp>
          <p:nvSpPr>
            <p:cNvPr id="13513" name="WordArt 201">
              <a:extLst>
                <a:ext uri="{FF2B5EF4-FFF2-40B4-BE49-F238E27FC236}">
                  <a16:creationId xmlns:a16="http://schemas.microsoft.com/office/drawing/2014/main" id="{6FE32A75-B139-49D5-97A3-BC2F209D6F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7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黒石市</a:t>
              </a:r>
            </a:p>
          </p:txBody>
        </p:sp>
      </p:grpSp>
      <p:grpSp>
        <p:nvGrpSpPr>
          <p:cNvPr id="13514" name="Group 202">
            <a:extLst>
              <a:ext uri="{FF2B5EF4-FFF2-40B4-BE49-F238E27FC236}">
                <a16:creationId xmlns:a16="http://schemas.microsoft.com/office/drawing/2014/main" id="{A3FC854C-EF20-4652-9023-70BAC1A9B51B}"/>
              </a:ext>
            </a:extLst>
          </p:cNvPr>
          <p:cNvGrpSpPr>
            <a:grpSpLocks/>
          </p:cNvGrpSpPr>
          <p:nvPr/>
        </p:nvGrpSpPr>
        <p:grpSpPr bwMode="auto">
          <a:xfrm>
            <a:off x="3879850" y="4891088"/>
            <a:ext cx="530225" cy="133350"/>
            <a:chOff x="1487" y="925"/>
            <a:chExt cx="334" cy="84"/>
          </a:xfrm>
        </p:grpSpPr>
        <p:sp>
          <p:nvSpPr>
            <p:cNvPr id="13515" name="WordArt 203">
              <a:extLst>
                <a:ext uri="{FF2B5EF4-FFF2-40B4-BE49-F238E27FC236}">
                  <a16:creationId xmlns:a16="http://schemas.microsoft.com/office/drawing/2014/main" id="{9C869C6D-E4D7-4A3E-9E8A-7FFE4AA487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7" y="92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つがる市</a:t>
              </a:r>
            </a:p>
          </p:txBody>
        </p:sp>
        <p:sp>
          <p:nvSpPr>
            <p:cNvPr id="13516" name="WordArt 204">
              <a:extLst>
                <a:ext uri="{FF2B5EF4-FFF2-40B4-BE49-F238E27FC236}">
                  <a16:creationId xmlns:a16="http://schemas.microsoft.com/office/drawing/2014/main" id="{31712C58-CDC1-4B43-A470-91AC651403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92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つがる市</a:t>
              </a:r>
            </a:p>
          </p:txBody>
        </p:sp>
      </p:grpSp>
      <p:grpSp>
        <p:nvGrpSpPr>
          <p:cNvPr id="13517" name="Group 205">
            <a:extLst>
              <a:ext uri="{FF2B5EF4-FFF2-40B4-BE49-F238E27FC236}">
                <a16:creationId xmlns:a16="http://schemas.microsoft.com/office/drawing/2014/main" id="{04E58555-AC41-4587-94A8-D65B5AFF5C19}"/>
              </a:ext>
            </a:extLst>
          </p:cNvPr>
          <p:cNvGrpSpPr>
            <a:grpSpLocks/>
          </p:cNvGrpSpPr>
          <p:nvPr/>
        </p:nvGrpSpPr>
        <p:grpSpPr bwMode="auto">
          <a:xfrm>
            <a:off x="6221413" y="7456488"/>
            <a:ext cx="396875" cy="133350"/>
            <a:chOff x="466" y="925"/>
            <a:chExt cx="250" cy="84"/>
          </a:xfrm>
        </p:grpSpPr>
        <p:sp>
          <p:nvSpPr>
            <p:cNvPr id="13518" name="WordArt 206">
              <a:extLst>
                <a:ext uri="{FF2B5EF4-FFF2-40B4-BE49-F238E27FC236}">
                  <a16:creationId xmlns:a16="http://schemas.microsoft.com/office/drawing/2014/main" id="{C76EEF50-65EA-4F43-9789-80D0A7D0D0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6" y="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平川市</a:t>
              </a:r>
            </a:p>
          </p:txBody>
        </p:sp>
        <p:sp>
          <p:nvSpPr>
            <p:cNvPr id="13519" name="WordArt 207">
              <a:extLst>
                <a:ext uri="{FF2B5EF4-FFF2-40B4-BE49-F238E27FC236}">
                  <a16:creationId xmlns:a16="http://schemas.microsoft.com/office/drawing/2014/main" id="{3A3F4784-24BF-40D9-BFF7-F3F28FF089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7" y="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平川市</a:t>
              </a:r>
            </a:p>
          </p:txBody>
        </p:sp>
      </p:grpSp>
      <p:grpSp>
        <p:nvGrpSpPr>
          <p:cNvPr id="13520" name="Group 208">
            <a:extLst>
              <a:ext uri="{FF2B5EF4-FFF2-40B4-BE49-F238E27FC236}">
                <a16:creationId xmlns:a16="http://schemas.microsoft.com/office/drawing/2014/main" id="{C49A2EC4-A0E5-437B-B185-CAFBAAA936BD}"/>
              </a:ext>
            </a:extLst>
          </p:cNvPr>
          <p:cNvGrpSpPr>
            <a:grpSpLocks/>
          </p:cNvGrpSpPr>
          <p:nvPr/>
        </p:nvGrpSpPr>
        <p:grpSpPr bwMode="auto">
          <a:xfrm>
            <a:off x="7570788" y="1739900"/>
            <a:ext cx="396875" cy="133350"/>
            <a:chOff x="920" y="925"/>
            <a:chExt cx="250" cy="84"/>
          </a:xfrm>
        </p:grpSpPr>
        <p:sp>
          <p:nvSpPr>
            <p:cNvPr id="13521" name="WordArt 209">
              <a:extLst>
                <a:ext uri="{FF2B5EF4-FFF2-40B4-BE49-F238E27FC236}">
                  <a16:creationId xmlns:a16="http://schemas.microsoft.com/office/drawing/2014/main" id="{2FF393A8-5A06-40B4-BEB6-9DE9FBFABB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むつ市</a:t>
              </a:r>
            </a:p>
          </p:txBody>
        </p:sp>
        <p:sp>
          <p:nvSpPr>
            <p:cNvPr id="13522" name="WordArt 210">
              <a:extLst>
                <a:ext uri="{FF2B5EF4-FFF2-40B4-BE49-F238E27FC236}">
                  <a16:creationId xmlns:a16="http://schemas.microsoft.com/office/drawing/2014/main" id="{63ECB53E-B5AA-42D0-AE71-2EC2CE34B2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むつ市</a:t>
              </a:r>
            </a:p>
          </p:txBody>
        </p:sp>
      </p:grpSp>
      <p:grpSp>
        <p:nvGrpSpPr>
          <p:cNvPr id="13523" name="Group 211">
            <a:extLst>
              <a:ext uri="{FF2B5EF4-FFF2-40B4-BE49-F238E27FC236}">
                <a16:creationId xmlns:a16="http://schemas.microsoft.com/office/drawing/2014/main" id="{66F24695-733C-4762-B507-ECA8D65CF418}"/>
              </a:ext>
            </a:extLst>
          </p:cNvPr>
          <p:cNvGrpSpPr>
            <a:grpSpLocks/>
          </p:cNvGrpSpPr>
          <p:nvPr/>
        </p:nvGrpSpPr>
        <p:grpSpPr bwMode="auto">
          <a:xfrm>
            <a:off x="5186363" y="3405188"/>
            <a:ext cx="530225" cy="133350"/>
            <a:chOff x="1480" y="1152"/>
            <a:chExt cx="334" cy="84"/>
          </a:xfrm>
        </p:grpSpPr>
        <p:sp>
          <p:nvSpPr>
            <p:cNvPr id="13524" name="WordArt 212">
              <a:extLst>
                <a:ext uri="{FF2B5EF4-FFF2-40B4-BE49-F238E27FC236}">
                  <a16:creationId xmlns:a16="http://schemas.microsoft.com/office/drawing/2014/main" id="{066481BC-A42C-4A0C-A8B4-8F4E8DCCC8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1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外ヶ浜町</a:t>
              </a:r>
            </a:p>
          </p:txBody>
        </p:sp>
        <p:sp>
          <p:nvSpPr>
            <p:cNvPr id="13525" name="WordArt 213">
              <a:extLst>
                <a:ext uri="{FF2B5EF4-FFF2-40B4-BE49-F238E27FC236}">
                  <a16:creationId xmlns:a16="http://schemas.microsoft.com/office/drawing/2014/main" id="{BFBBF0D5-C248-4630-B152-C04FA9DF6E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1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外ヶ浜町</a:t>
              </a:r>
            </a:p>
          </p:txBody>
        </p:sp>
      </p:grpSp>
      <p:grpSp>
        <p:nvGrpSpPr>
          <p:cNvPr id="13526" name="Group 214">
            <a:extLst>
              <a:ext uri="{FF2B5EF4-FFF2-40B4-BE49-F238E27FC236}">
                <a16:creationId xmlns:a16="http://schemas.microsoft.com/office/drawing/2014/main" id="{BA6B8D62-5486-49E9-8BBF-4D195103CB51}"/>
              </a:ext>
            </a:extLst>
          </p:cNvPr>
          <p:cNvGrpSpPr>
            <a:grpSpLocks/>
          </p:cNvGrpSpPr>
          <p:nvPr/>
        </p:nvGrpSpPr>
        <p:grpSpPr bwMode="auto">
          <a:xfrm>
            <a:off x="4826000" y="5926138"/>
            <a:ext cx="396875" cy="133350"/>
            <a:chOff x="459" y="1152"/>
            <a:chExt cx="250" cy="84"/>
          </a:xfrm>
        </p:grpSpPr>
        <p:sp>
          <p:nvSpPr>
            <p:cNvPr id="13527" name="WordArt 215">
              <a:extLst>
                <a:ext uri="{FF2B5EF4-FFF2-40B4-BE49-F238E27FC236}">
                  <a16:creationId xmlns:a16="http://schemas.microsoft.com/office/drawing/2014/main" id="{76379FBC-05CA-44EA-ADD1-DA87C71B34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1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板柳町</a:t>
              </a:r>
            </a:p>
          </p:txBody>
        </p:sp>
        <p:sp>
          <p:nvSpPr>
            <p:cNvPr id="13528" name="WordArt 216">
              <a:extLst>
                <a:ext uri="{FF2B5EF4-FFF2-40B4-BE49-F238E27FC236}">
                  <a16:creationId xmlns:a16="http://schemas.microsoft.com/office/drawing/2014/main" id="{F70839AC-588E-4F09-A298-5B2FFBB18C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1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板柳町</a:t>
              </a:r>
            </a:p>
          </p:txBody>
        </p:sp>
      </p:grpSp>
      <p:grpSp>
        <p:nvGrpSpPr>
          <p:cNvPr id="13529" name="Group 217">
            <a:extLst>
              <a:ext uri="{FF2B5EF4-FFF2-40B4-BE49-F238E27FC236}">
                <a16:creationId xmlns:a16="http://schemas.microsoft.com/office/drawing/2014/main" id="{10DE3985-3D32-4B10-931A-0E06E554FCEE}"/>
              </a:ext>
            </a:extLst>
          </p:cNvPr>
          <p:cNvGrpSpPr>
            <a:grpSpLocks/>
          </p:cNvGrpSpPr>
          <p:nvPr/>
        </p:nvGrpSpPr>
        <p:grpSpPr bwMode="auto">
          <a:xfrm>
            <a:off x="9686925" y="5745163"/>
            <a:ext cx="396875" cy="133350"/>
            <a:chOff x="913" y="1152"/>
            <a:chExt cx="250" cy="84"/>
          </a:xfrm>
        </p:grpSpPr>
        <p:sp>
          <p:nvSpPr>
            <p:cNvPr id="13530" name="WordArt 218">
              <a:extLst>
                <a:ext uri="{FF2B5EF4-FFF2-40B4-BE49-F238E27FC236}">
                  <a16:creationId xmlns:a16="http://schemas.microsoft.com/office/drawing/2014/main" id="{2DABFF38-35F9-4B0C-BB8A-0F8177E1BB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1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三沢市</a:t>
              </a:r>
            </a:p>
          </p:txBody>
        </p:sp>
        <p:sp>
          <p:nvSpPr>
            <p:cNvPr id="13531" name="WordArt 219">
              <a:extLst>
                <a:ext uri="{FF2B5EF4-FFF2-40B4-BE49-F238E27FC236}">
                  <a16:creationId xmlns:a16="http://schemas.microsoft.com/office/drawing/2014/main" id="{E84C4BDE-214D-45D9-AADC-CD1A9444CF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1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三沢市</a:t>
              </a:r>
            </a:p>
          </p:txBody>
        </p:sp>
      </p:grpSp>
      <p:grpSp>
        <p:nvGrpSpPr>
          <p:cNvPr id="13532" name="Group 220">
            <a:extLst>
              <a:ext uri="{FF2B5EF4-FFF2-40B4-BE49-F238E27FC236}">
                <a16:creationId xmlns:a16="http://schemas.microsoft.com/office/drawing/2014/main" id="{D1B398DC-2F75-4FCC-8590-A2289F0E60C1}"/>
              </a:ext>
            </a:extLst>
          </p:cNvPr>
          <p:cNvGrpSpPr>
            <a:grpSpLocks/>
          </p:cNvGrpSpPr>
          <p:nvPr/>
        </p:nvGrpSpPr>
        <p:grpSpPr bwMode="auto">
          <a:xfrm>
            <a:off x="3160713" y="6240463"/>
            <a:ext cx="530225" cy="133350"/>
            <a:chOff x="1480" y="1409"/>
            <a:chExt cx="334" cy="84"/>
          </a:xfrm>
        </p:grpSpPr>
        <p:sp>
          <p:nvSpPr>
            <p:cNvPr id="13533" name="WordArt 221">
              <a:extLst>
                <a:ext uri="{FF2B5EF4-FFF2-40B4-BE49-F238E27FC236}">
                  <a16:creationId xmlns:a16="http://schemas.microsoft.com/office/drawing/2014/main" id="{0A914C4D-AD4C-4063-9A79-85D2F55C51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40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鰺ヶ沢町</a:t>
              </a:r>
            </a:p>
          </p:txBody>
        </p:sp>
        <p:sp>
          <p:nvSpPr>
            <p:cNvPr id="13534" name="WordArt 222">
              <a:extLst>
                <a:ext uri="{FF2B5EF4-FFF2-40B4-BE49-F238E27FC236}">
                  <a16:creationId xmlns:a16="http://schemas.microsoft.com/office/drawing/2014/main" id="{FB356A37-A52B-4AD2-BC2D-6DECFF2E44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41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鰺ヶ沢町</a:t>
              </a:r>
            </a:p>
          </p:txBody>
        </p:sp>
      </p:grpSp>
      <p:grpSp>
        <p:nvGrpSpPr>
          <p:cNvPr id="13535" name="Group 223">
            <a:extLst>
              <a:ext uri="{FF2B5EF4-FFF2-40B4-BE49-F238E27FC236}">
                <a16:creationId xmlns:a16="http://schemas.microsoft.com/office/drawing/2014/main" id="{B227F9B2-DC74-4EFF-A9CE-A4CB69F6A56F}"/>
              </a:ext>
            </a:extLst>
          </p:cNvPr>
          <p:cNvGrpSpPr>
            <a:grpSpLocks/>
          </p:cNvGrpSpPr>
          <p:nvPr/>
        </p:nvGrpSpPr>
        <p:grpSpPr bwMode="auto">
          <a:xfrm>
            <a:off x="7886700" y="5791200"/>
            <a:ext cx="396875" cy="133350"/>
            <a:chOff x="459" y="1409"/>
            <a:chExt cx="250" cy="84"/>
          </a:xfrm>
        </p:grpSpPr>
        <p:sp>
          <p:nvSpPr>
            <p:cNvPr id="13536" name="WordArt 224">
              <a:extLst>
                <a:ext uri="{FF2B5EF4-FFF2-40B4-BE49-F238E27FC236}">
                  <a16:creationId xmlns:a16="http://schemas.microsoft.com/office/drawing/2014/main" id="{645E1A2A-B852-42D6-8B55-8FBB4E1CEC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4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七戸町</a:t>
              </a:r>
            </a:p>
          </p:txBody>
        </p:sp>
        <p:sp>
          <p:nvSpPr>
            <p:cNvPr id="13537" name="WordArt 225">
              <a:extLst>
                <a:ext uri="{FF2B5EF4-FFF2-40B4-BE49-F238E27FC236}">
                  <a16:creationId xmlns:a16="http://schemas.microsoft.com/office/drawing/2014/main" id="{7627CE8F-B3BE-4E87-9E9D-49A2FE6099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4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七戸町</a:t>
              </a:r>
            </a:p>
          </p:txBody>
        </p:sp>
      </p:grpSp>
      <p:grpSp>
        <p:nvGrpSpPr>
          <p:cNvPr id="13538" name="Group 226">
            <a:extLst>
              <a:ext uri="{FF2B5EF4-FFF2-40B4-BE49-F238E27FC236}">
                <a16:creationId xmlns:a16="http://schemas.microsoft.com/office/drawing/2014/main" id="{E0F85CF0-6457-47F2-B90B-9B431D9E0971}"/>
              </a:ext>
            </a:extLst>
          </p:cNvPr>
          <p:cNvGrpSpPr>
            <a:grpSpLocks/>
          </p:cNvGrpSpPr>
          <p:nvPr/>
        </p:nvGrpSpPr>
        <p:grpSpPr bwMode="auto">
          <a:xfrm>
            <a:off x="6986588" y="569913"/>
            <a:ext cx="396875" cy="133350"/>
            <a:chOff x="913" y="1409"/>
            <a:chExt cx="250" cy="84"/>
          </a:xfrm>
        </p:grpSpPr>
        <p:sp>
          <p:nvSpPr>
            <p:cNvPr id="13539" name="WordArt 227">
              <a:extLst>
                <a:ext uri="{FF2B5EF4-FFF2-40B4-BE49-F238E27FC236}">
                  <a16:creationId xmlns:a16="http://schemas.microsoft.com/office/drawing/2014/main" id="{C4D21F7A-7C38-49D9-9487-13A9148C2F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4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大間町</a:t>
              </a:r>
            </a:p>
          </p:txBody>
        </p:sp>
        <p:sp>
          <p:nvSpPr>
            <p:cNvPr id="13540" name="WordArt 228">
              <a:extLst>
                <a:ext uri="{FF2B5EF4-FFF2-40B4-BE49-F238E27FC236}">
                  <a16:creationId xmlns:a16="http://schemas.microsoft.com/office/drawing/2014/main" id="{2B81A4A9-718E-417A-8722-253562283C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4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大間町</a:t>
              </a:r>
            </a:p>
          </p:txBody>
        </p:sp>
      </p:grpSp>
      <p:grpSp>
        <p:nvGrpSpPr>
          <p:cNvPr id="13541" name="Group 229">
            <a:extLst>
              <a:ext uri="{FF2B5EF4-FFF2-40B4-BE49-F238E27FC236}">
                <a16:creationId xmlns:a16="http://schemas.microsoft.com/office/drawing/2014/main" id="{210D8DFB-9204-400B-BF9B-9E6004563657}"/>
              </a:ext>
            </a:extLst>
          </p:cNvPr>
          <p:cNvGrpSpPr>
            <a:grpSpLocks/>
          </p:cNvGrpSpPr>
          <p:nvPr/>
        </p:nvGrpSpPr>
        <p:grpSpPr bwMode="auto">
          <a:xfrm>
            <a:off x="3430588" y="7366000"/>
            <a:ext cx="530225" cy="133350"/>
            <a:chOff x="1480" y="1553"/>
            <a:chExt cx="334" cy="84"/>
          </a:xfrm>
        </p:grpSpPr>
        <p:sp>
          <p:nvSpPr>
            <p:cNvPr id="13542" name="WordArt 230">
              <a:extLst>
                <a:ext uri="{FF2B5EF4-FFF2-40B4-BE49-F238E27FC236}">
                  <a16:creationId xmlns:a16="http://schemas.microsoft.com/office/drawing/2014/main" id="{3EA82A7F-3EBF-425E-9626-41650E652D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55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西目屋村</a:t>
              </a:r>
            </a:p>
          </p:txBody>
        </p:sp>
        <p:sp>
          <p:nvSpPr>
            <p:cNvPr id="13543" name="WordArt 231">
              <a:extLst>
                <a:ext uri="{FF2B5EF4-FFF2-40B4-BE49-F238E27FC236}">
                  <a16:creationId xmlns:a16="http://schemas.microsoft.com/office/drawing/2014/main" id="{57C5DDCF-5A64-48B5-AB39-B5F492EE68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55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西目屋村</a:t>
              </a:r>
            </a:p>
          </p:txBody>
        </p:sp>
      </p:grpSp>
      <p:grpSp>
        <p:nvGrpSpPr>
          <p:cNvPr id="13544" name="Group 232">
            <a:extLst>
              <a:ext uri="{FF2B5EF4-FFF2-40B4-BE49-F238E27FC236}">
                <a16:creationId xmlns:a16="http://schemas.microsoft.com/office/drawing/2014/main" id="{AE5723CD-2494-48D9-990D-1DE3ADFC1CDE}"/>
              </a:ext>
            </a:extLst>
          </p:cNvPr>
          <p:cNvGrpSpPr>
            <a:grpSpLocks/>
          </p:cNvGrpSpPr>
          <p:nvPr/>
        </p:nvGrpSpPr>
        <p:grpSpPr bwMode="auto">
          <a:xfrm>
            <a:off x="4465638" y="5565775"/>
            <a:ext cx="396875" cy="133350"/>
            <a:chOff x="459" y="1553"/>
            <a:chExt cx="250" cy="84"/>
          </a:xfrm>
        </p:grpSpPr>
        <p:sp>
          <p:nvSpPr>
            <p:cNvPr id="13545" name="WordArt 233">
              <a:extLst>
                <a:ext uri="{FF2B5EF4-FFF2-40B4-BE49-F238E27FC236}">
                  <a16:creationId xmlns:a16="http://schemas.microsoft.com/office/drawing/2014/main" id="{3BA57065-E40E-493D-9841-8EE8F1F782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5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鶴田町</a:t>
              </a:r>
            </a:p>
          </p:txBody>
        </p:sp>
        <p:sp>
          <p:nvSpPr>
            <p:cNvPr id="13546" name="WordArt 234">
              <a:extLst>
                <a:ext uri="{FF2B5EF4-FFF2-40B4-BE49-F238E27FC236}">
                  <a16:creationId xmlns:a16="http://schemas.microsoft.com/office/drawing/2014/main" id="{67C904E0-1F74-435E-B567-52973470D9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5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鶴田町</a:t>
              </a:r>
            </a:p>
          </p:txBody>
        </p:sp>
      </p:grpSp>
      <p:grpSp>
        <p:nvGrpSpPr>
          <p:cNvPr id="13547" name="Group 235">
            <a:extLst>
              <a:ext uri="{FF2B5EF4-FFF2-40B4-BE49-F238E27FC236}">
                <a16:creationId xmlns:a16="http://schemas.microsoft.com/office/drawing/2014/main" id="{A05A7705-483D-4A9B-9B2B-798E4FBEE5BD}"/>
              </a:ext>
            </a:extLst>
          </p:cNvPr>
          <p:cNvGrpSpPr>
            <a:grpSpLocks/>
          </p:cNvGrpSpPr>
          <p:nvPr/>
        </p:nvGrpSpPr>
        <p:grpSpPr bwMode="auto">
          <a:xfrm>
            <a:off x="9101138" y="6465888"/>
            <a:ext cx="396875" cy="133350"/>
            <a:chOff x="913" y="1553"/>
            <a:chExt cx="250" cy="84"/>
          </a:xfrm>
        </p:grpSpPr>
        <p:sp>
          <p:nvSpPr>
            <p:cNvPr id="13548" name="WordArt 236">
              <a:extLst>
                <a:ext uri="{FF2B5EF4-FFF2-40B4-BE49-F238E27FC236}">
                  <a16:creationId xmlns:a16="http://schemas.microsoft.com/office/drawing/2014/main" id="{8A0C6459-D112-4A41-8A3E-909C4B0B8F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5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六戸町</a:t>
              </a:r>
            </a:p>
          </p:txBody>
        </p:sp>
        <p:sp>
          <p:nvSpPr>
            <p:cNvPr id="13549" name="WordArt 237">
              <a:extLst>
                <a:ext uri="{FF2B5EF4-FFF2-40B4-BE49-F238E27FC236}">
                  <a16:creationId xmlns:a16="http://schemas.microsoft.com/office/drawing/2014/main" id="{2E09F300-2792-44C1-824F-0BC9DCC11A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5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六戸町</a:t>
              </a:r>
            </a:p>
          </p:txBody>
        </p:sp>
      </p:grpSp>
      <p:grpSp>
        <p:nvGrpSpPr>
          <p:cNvPr id="13550" name="Group 238">
            <a:extLst>
              <a:ext uri="{FF2B5EF4-FFF2-40B4-BE49-F238E27FC236}">
                <a16:creationId xmlns:a16="http://schemas.microsoft.com/office/drawing/2014/main" id="{666A91D8-5B16-49E5-93CB-1F2E32ED5A3A}"/>
              </a:ext>
            </a:extLst>
          </p:cNvPr>
          <p:cNvGrpSpPr>
            <a:grpSpLocks/>
          </p:cNvGrpSpPr>
          <p:nvPr/>
        </p:nvGrpSpPr>
        <p:grpSpPr bwMode="auto">
          <a:xfrm>
            <a:off x="8156575" y="4710113"/>
            <a:ext cx="530225" cy="133350"/>
            <a:chOff x="1487" y="1749"/>
            <a:chExt cx="334" cy="84"/>
          </a:xfrm>
        </p:grpSpPr>
        <p:sp>
          <p:nvSpPr>
            <p:cNvPr id="13551" name="WordArt 239">
              <a:extLst>
                <a:ext uri="{FF2B5EF4-FFF2-40B4-BE49-F238E27FC236}">
                  <a16:creationId xmlns:a16="http://schemas.microsoft.com/office/drawing/2014/main" id="{F5E28BA3-C23B-422C-8553-EDE74B7ECE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7" y="174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野辺地町</a:t>
              </a:r>
            </a:p>
          </p:txBody>
        </p:sp>
        <p:sp>
          <p:nvSpPr>
            <p:cNvPr id="13552" name="WordArt 240">
              <a:extLst>
                <a:ext uri="{FF2B5EF4-FFF2-40B4-BE49-F238E27FC236}">
                  <a16:creationId xmlns:a16="http://schemas.microsoft.com/office/drawing/2014/main" id="{1B9D9F55-A4CC-4590-B7FC-29EF150687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175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野辺地町</a:t>
              </a:r>
            </a:p>
          </p:txBody>
        </p:sp>
      </p:grpSp>
      <p:grpSp>
        <p:nvGrpSpPr>
          <p:cNvPr id="13553" name="Group 241">
            <a:extLst>
              <a:ext uri="{FF2B5EF4-FFF2-40B4-BE49-F238E27FC236}">
                <a16:creationId xmlns:a16="http://schemas.microsoft.com/office/drawing/2014/main" id="{0577661B-DA25-499F-97F7-58BE71BA640C}"/>
              </a:ext>
            </a:extLst>
          </p:cNvPr>
          <p:cNvGrpSpPr>
            <a:grpSpLocks/>
          </p:cNvGrpSpPr>
          <p:nvPr/>
        </p:nvGrpSpPr>
        <p:grpSpPr bwMode="auto">
          <a:xfrm>
            <a:off x="9371013" y="1874838"/>
            <a:ext cx="396875" cy="133350"/>
            <a:chOff x="466" y="1749"/>
            <a:chExt cx="250" cy="84"/>
          </a:xfrm>
        </p:grpSpPr>
        <p:sp>
          <p:nvSpPr>
            <p:cNvPr id="13554" name="WordArt 242">
              <a:extLst>
                <a:ext uri="{FF2B5EF4-FFF2-40B4-BE49-F238E27FC236}">
                  <a16:creationId xmlns:a16="http://schemas.microsoft.com/office/drawing/2014/main" id="{49F55039-2F48-477E-B71B-B2EE7D7631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6" y="174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東通村</a:t>
              </a:r>
            </a:p>
          </p:txBody>
        </p:sp>
        <p:sp>
          <p:nvSpPr>
            <p:cNvPr id="13555" name="WordArt 243">
              <a:extLst>
                <a:ext uri="{FF2B5EF4-FFF2-40B4-BE49-F238E27FC236}">
                  <a16:creationId xmlns:a16="http://schemas.microsoft.com/office/drawing/2014/main" id="{8C5A5443-4F3A-44A2-AADF-76569E71AD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7" y="175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東通村</a:t>
              </a:r>
            </a:p>
          </p:txBody>
        </p:sp>
      </p:grpSp>
      <p:grpSp>
        <p:nvGrpSpPr>
          <p:cNvPr id="13556" name="Group 244">
            <a:extLst>
              <a:ext uri="{FF2B5EF4-FFF2-40B4-BE49-F238E27FC236}">
                <a16:creationId xmlns:a16="http://schemas.microsoft.com/office/drawing/2014/main" id="{A9BA1FF7-D2C2-48D4-B21E-CE099E3C025A}"/>
              </a:ext>
            </a:extLst>
          </p:cNvPr>
          <p:cNvGrpSpPr>
            <a:grpSpLocks/>
          </p:cNvGrpSpPr>
          <p:nvPr/>
        </p:nvGrpSpPr>
        <p:grpSpPr bwMode="auto">
          <a:xfrm>
            <a:off x="5456238" y="3990975"/>
            <a:ext cx="396875" cy="133350"/>
            <a:chOff x="920" y="1749"/>
            <a:chExt cx="250" cy="84"/>
          </a:xfrm>
        </p:grpSpPr>
        <p:sp>
          <p:nvSpPr>
            <p:cNvPr id="13557" name="WordArt 245">
              <a:extLst>
                <a:ext uri="{FF2B5EF4-FFF2-40B4-BE49-F238E27FC236}">
                  <a16:creationId xmlns:a16="http://schemas.microsoft.com/office/drawing/2014/main" id="{4E892BB0-5E03-411A-88CC-9586C3D3B8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174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蓬田村</a:t>
              </a:r>
            </a:p>
          </p:txBody>
        </p:sp>
        <p:sp>
          <p:nvSpPr>
            <p:cNvPr id="13558" name="WordArt 246">
              <a:extLst>
                <a:ext uri="{FF2B5EF4-FFF2-40B4-BE49-F238E27FC236}">
                  <a16:creationId xmlns:a16="http://schemas.microsoft.com/office/drawing/2014/main" id="{66BCD355-7B62-4588-85AC-1927C6E41F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175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蓬田村</a:t>
              </a:r>
            </a:p>
          </p:txBody>
        </p:sp>
      </p:grpSp>
      <p:grpSp>
        <p:nvGrpSpPr>
          <p:cNvPr id="13559" name="Group 247">
            <a:extLst>
              <a:ext uri="{FF2B5EF4-FFF2-40B4-BE49-F238E27FC236}">
                <a16:creationId xmlns:a16="http://schemas.microsoft.com/office/drawing/2014/main" id="{AFB69BF5-3935-4967-B6BA-EFCEAA39679E}"/>
              </a:ext>
            </a:extLst>
          </p:cNvPr>
          <p:cNvGrpSpPr>
            <a:grpSpLocks/>
          </p:cNvGrpSpPr>
          <p:nvPr/>
        </p:nvGrpSpPr>
        <p:grpSpPr bwMode="auto">
          <a:xfrm>
            <a:off x="9191625" y="4305300"/>
            <a:ext cx="530225" cy="133350"/>
            <a:chOff x="1480" y="1976"/>
            <a:chExt cx="334" cy="84"/>
          </a:xfrm>
        </p:grpSpPr>
        <p:sp>
          <p:nvSpPr>
            <p:cNvPr id="13560" name="WordArt 248">
              <a:extLst>
                <a:ext uri="{FF2B5EF4-FFF2-40B4-BE49-F238E27FC236}">
                  <a16:creationId xmlns:a16="http://schemas.microsoft.com/office/drawing/2014/main" id="{DF5CDF94-5611-46C4-8D5A-F3260B0EA2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97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六ヶ所村</a:t>
              </a:r>
            </a:p>
          </p:txBody>
        </p:sp>
        <p:sp>
          <p:nvSpPr>
            <p:cNvPr id="13561" name="WordArt 249">
              <a:extLst>
                <a:ext uri="{FF2B5EF4-FFF2-40B4-BE49-F238E27FC236}">
                  <a16:creationId xmlns:a16="http://schemas.microsoft.com/office/drawing/2014/main" id="{7BC32F19-FBB2-4993-A863-EE2DA708C0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97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六ヶ所村</a:t>
              </a:r>
            </a:p>
          </p:txBody>
        </p:sp>
      </p:grpSp>
      <p:grpSp>
        <p:nvGrpSpPr>
          <p:cNvPr id="13562" name="Group 250">
            <a:extLst>
              <a:ext uri="{FF2B5EF4-FFF2-40B4-BE49-F238E27FC236}">
                <a16:creationId xmlns:a16="http://schemas.microsoft.com/office/drawing/2014/main" id="{FC24EEC3-10ED-4F8F-B667-12DE5E0E8433}"/>
              </a:ext>
            </a:extLst>
          </p:cNvPr>
          <p:cNvGrpSpPr>
            <a:grpSpLocks/>
          </p:cNvGrpSpPr>
          <p:nvPr/>
        </p:nvGrpSpPr>
        <p:grpSpPr bwMode="auto">
          <a:xfrm>
            <a:off x="7256463" y="4575175"/>
            <a:ext cx="396875" cy="133350"/>
            <a:chOff x="459" y="1976"/>
            <a:chExt cx="250" cy="84"/>
          </a:xfrm>
        </p:grpSpPr>
        <p:sp>
          <p:nvSpPr>
            <p:cNvPr id="13563" name="WordArt 251">
              <a:extLst>
                <a:ext uri="{FF2B5EF4-FFF2-40B4-BE49-F238E27FC236}">
                  <a16:creationId xmlns:a16="http://schemas.microsoft.com/office/drawing/2014/main" id="{6204D384-A91F-4766-9126-5ABEDD6E18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9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平内町</a:t>
              </a:r>
            </a:p>
          </p:txBody>
        </p:sp>
        <p:sp>
          <p:nvSpPr>
            <p:cNvPr id="13564" name="WordArt 252">
              <a:extLst>
                <a:ext uri="{FF2B5EF4-FFF2-40B4-BE49-F238E27FC236}">
                  <a16:creationId xmlns:a16="http://schemas.microsoft.com/office/drawing/2014/main" id="{EEA7310C-9960-4C8A-9680-99A3965716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9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平内町</a:t>
              </a:r>
            </a:p>
          </p:txBody>
        </p:sp>
      </p:grpSp>
      <p:grpSp>
        <p:nvGrpSpPr>
          <p:cNvPr id="13565" name="Group 253">
            <a:extLst>
              <a:ext uri="{FF2B5EF4-FFF2-40B4-BE49-F238E27FC236}">
                <a16:creationId xmlns:a16="http://schemas.microsoft.com/office/drawing/2014/main" id="{D726483F-63B2-459D-991E-7030FA88CAED}"/>
              </a:ext>
            </a:extLst>
          </p:cNvPr>
          <p:cNvGrpSpPr>
            <a:grpSpLocks/>
          </p:cNvGrpSpPr>
          <p:nvPr/>
        </p:nvGrpSpPr>
        <p:grpSpPr bwMode="auto">
          <a:xfrm>
            <a:off x="6670675" y="1335088"/>
            <a:ext cx="396875" cy="133350"/>
            <a:chOff x="913" y="1976"/>
            <a:chExt cx="250" cy="84"/>
          </a:xfrm>
        </p:grpSpPr>
        <p:sp>
          <p:nvSpPr>
            <p:cNvPr id="13566" name="WordArt 254">
              <a:extLst>
                <a:ext uri="{FF2B5EF4-FFF2-40B4-BE49-F238E27FC236}">
                  <a16:creationId xmlns:a16="http://schemas.microsoft.com/office/drawing/2014/main" id="{7FF3B6B0-EE86-43C3-A3E5-B8F98E19F8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9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佐井村</a:t>
              </a:r>
            </a:p>
          </p:txBody>
        </p:sp>
        <p:sp>
          <p:nvSpPr>
            <p:cNvPr id="13567" name="WordArt 255">
              <a:extLst>
                <a:ext uri="{FF2B5EF4-FFF2-40B4-BE49-F238E27FC236}">
                  <a16:creationId xmlns:a16="http://schemas.microsoft.com/office/drawing/2014/main" id="{DE5D9FE7-C124-4CD1-9B51-47F5B81FB1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9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佐井村</a:t>
              </a:r>
            </a:p>
          </p:txBody>
        </p:sp>
      </p:grpSp>
      <p:grpSp>
        <p:nvGrpSpPr>
          <p:cNvPr id="13568" name="Group 256">
            <a:extLst>
              <a:ext uri="{FF2B5EF4-FFF2-40B4-BE49-F238E27FC236}">
                <a16:creationId xmlns:a16="http://schemas.microsoft.com/office/drawing/2014/main" id="{533D09D4-6A86-4AE2-AAE3-23217C88CF4E}"/>
              </a:ext>
            </a:extLst>
          </p:cNvPr>
          <p:cNvGrpSpPr>
            <a:grpSpLocks/>
          </p:cNvGrpSpPr>
          <p:nvPr/>
        </p:nvGrpSpPr>
        <p:grpSpPr bwMode="auto">
          <a:xfrm>
            <a:off x="9686925" y="6465888"/>
            <a:ext cx="530225" cy="133350"/>
            <a:chOff x="1480" y="2203"/>
            <a:chExt cx="334" cy="84"/>
          </a:xfrm>
        </p:grpSpPr>
        <p:sp>
          <p:nvSpPr>
            <p:cNvPr id="13569" name="WordArt 257">
              <a:extLst>
                <a:ext uri="{FF2B5EF4-FFF2-40B4-BE49-F238E27FC236}">
                  <a16:creationId xmlns:a16="http://schemas.microsoft.com/office/drawing/2014/main" id="{1175A7B1-EE3A-4D55-947F-992AD64C87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220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おいらせ町</a:t>
              </a:r>
            </a:p>
          </p:txBody>
        </p:sp>
        <p:sp>
          <p:nvSpPr>
            <p:cNvPr id="13570" name="WordArt 258">
              <a:extLst>
                <a:ext uri="{FF2B5EF4-FFF2-40B4-BE49-F238E27FC236}">
                  <a16:creationId xmlns:a16="http://schemas.microsoft.com/office/drawing/2014/main" id="{D699A98C-36AF-46F3-973C-1CF8EB613E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220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おいらせ町</a:t>
              </a:r>
            </a:p>
          </p:txBody>
        </p:sp>
      </p:grpSp>
      <p:grpSp>
        <p:nvGrpSpPr>
          <p:cNvPr id="13571" name="Group 259">
            <a:extLst>
              <a:ext uri="{FF2B5EF4-FFF2-40B4-BE49-F238E27FC236}">
                <a16:creationId xmlns:a16="http://schemas.microsoft.com/office/drawing/2014/main" id="{DAE1F53F-5EC0-47A8-ADB3-1297113EFA4B}"/>
              </a:ext>
            </a:extLst>
          </p:cNvPr>
          <p:cNvGrpSpPr>
            <a:grpSpLocks/>
          </p:cNvGrpSpPr>
          <p:nvPr/>
        </p:nvGrpSpPr>
        <p:grpSpPr bwMode="auto">
          <a:xfrm>
            <a:off x="4914900" y="2865438"/>
            <a:ext cx="396875" cy="133350"/>
            <a:chOff x="459" y="2203"/>
            <a:chExt cx="250" cy="84"/>
          </a:xfrm>
        </p:grpSpPr>
        <p:sp>
          <p:nvSpPr>
            <p:cNvPr id="13572" name="WordArt 260">
              <a:extLst>
                <a:ext uri="{FF2B5EF4-FFF2-40B4-BE49-F238E27FC236}">
                  <a16:creationId xmlns:a16="http://schemas.microsoft.com/office/drawing/2014/main" id="{4697EAF1-329B-41D6-8FF4-E16F410D65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今別町</a:t>
              </a:r>
            </a:p>
          </p:txBody>
        </p:sp>
        <p:sp>
          <p:nvSpPr>
            <p:cNvPr id="13573" name="WordArt 261">
              <a:extLst>
                <a:ext uri="{FF2B5EF4-FFF2-40B4-BE49-F238E27FC236}">
                  <a16:creationId xmlns:a16="http://schemas.microsoft.com/office/drawing/2014/main" id="{BEC88183-5659-41D8-BB91-02524FD322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今別町</a:t>
              </a:r>
            </a:p>
          </p:txBody>
        </p:sp>
      </p:grpSp>
      <p:grpSp>
        <p:nvGrpSpPr>
          <p:cNvPr id="13574" name="Group 262">
            <a:extLst>
              <a:ext uri="{FF2B5EF4-FFF2-40B4-BE49-F238E27FC236}">
                <a16:creationId xmlns:a16="http://schemas.microsoft.com/office/drawing/2014/main" id="{3E430018-7C7F-49EF-8637-DF9F6A7B4C0A}"/>
              </a:ext>
            </a:extLst>
          </p:cNvPr>
          <p:cNvGrpSpPr>
            <a:grpSpLocks/>
          </p:cNvGrpSpPr>
          <p:nvPr/>
        </p:nvGrpSpPr>
        <p:grpSpPr bwMode="auto">
          <a:xfrm>
            <a:off x="3925888" y="2909888"/>
            <a:ext cx="396875" cy="133350"/>
            <a:chOff x="913" y="2203"/>
            <a:chExt cx="250" cy="84"/>
          </a:xfrm>
        </p:grpSpPr>
        <p:sp>
          <p:nvSpPr>
            <p:cNvPr id="13575" name="WordArt 263">
              <a:extLst>
                <a:ext uri="{FF2B5EF4-FFF2-40B4-BE49-F238E27FC236}">
                  <a16:creationId xmlns:a16="http://schemas.microsoft.com/office/drawing/2014/main" id="{DBDAD071-FEDB-4DA5-8CFF-1A02D85354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中泊町</a:t>
              </a:r>
            </a:p>
          </p:txBody>
        </p:sp>
        <p:sp>
          <p:nvSpPr>
            <p:cNvPr id="13576" name="WordArt 264">
              <a:extLst>
                <a:ext uri="{FF2B5EF4-FFF2-40B4-BE49-F238E27FC236}">
                  <a16:creationId xmlns:a16="http://schemas.microsoft.com/office/drawing/2014/main" id="{5FF345D5-F754-4D0E-BD03-7416874DA7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中泊町</a:t>
              </a:r>
            </a:p>
          </p:txBody>
        </p:sp>
      </p:grpSp>
      <p:grpSp>
        <p:nvGrpSpPr>
          <p:cNvPr id="13577" name="Group 265">
            <a:extLst>
              <a:ext uri="{FF2B5EF4-FFF2-40B4-BE49-F238E27FC236}">
                <a16:creationId xmlns:a16="http://schemas.microsoft.com/office/drawing/2014/main" id="{A7BB8F09-0D15-4F96-90DD-27ED7506D52A}"/>
              </a:ext>
            </a:extLst>
          </p:cNvPr>
          <p:cNvGrpSpPr>
            <a:grpSpLocks/>
          </p:cNvGrpSpPr>
          <p:nvPr/>
        </p:nvGrpSpPr>
        <p:grpSpPr bwMode="auto">
          <a:xfrm>
            <a:off x="7661275" y="660400"/>
            <a:ext cx="530225" cy="133350"/>
            <a:chOff x="1480" y="2347"/>
            <a:chExt cx="334" cy="84"/>
          </a:xfrm>
        </p:grpSpPr>
        <p:sp>
          <p:nvSpPr>
            <p:cNvPr id="13578" name="WordArt 266">
              <a:extLst>
                <a:ext uri="{FF2B5EF4-FFF2-40B4-BE49-F238E27FC236}">
                  <a16:creationId xmlns:a16="http://schemas.microsoft.com/office/drawing/2014/main" id="{2576E4E5-FDDD-46FC-BF93-6A1E2C8B27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234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風間浦村</a:t>
              </a:r>
            </a:p>
          </p:txBody>
        </p:sp>
        <p:sp>
          <p:nvSpPr>
            <p:cNvPr id="13579" name="WordArt 267">
              <a:extLst>
                <a:ext uri="{FF2B5EF4-FFF2-40B4-BE49-F238E27FC236}">
                  <a16:creationId xmlns:a16="http://schemas.microsoft.com/office/drawing/2014/main" id="{BBA7DCC9-1791-4D46-A977-44C1283018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234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風間浦村</a:t>
              </a:r>
            </a:p>
          </p:txBody>
        </p:sp>
      </p:grpSp>
      <p:grpSp>
        <p:nvGrpSpPr>
          <p:cNvPr id="13580" name="Group 268">
            <a:extLst>
              <a:ext uri="{FF2B5EF4-FFF2-40B4-BE49-F238E27FC236}">
                <a16:creationId xmlns:a16="http://schemas.microsoft.com/office/drawing/2014/main" id="{920CAFC0-4C97-4014-B0ED-44549F7BCD32}"/>
              </a:ext>
            </a:extLst>
          </p:cNvPr>
          <p:cNvGrpSpPr>
            <a:grpSpLocks/>
          </p:cNvGrpSpPr>
          <p:nvPr/>
        </p:nvGrpSpPr>
        <p:grpSpPr bwMode="auto">
          <a:xfrm>
            <a:off x="2260600" y="6735763"/>
            <a:ext cx="396875" cy="133350"/>
            <a:chOff x="459" y="2347"/>
            <a:chExt cx="250" cy="84"/>
          </a:xfrm>
        </p:grpSpPr>
        <p:sp>
          <p:nvSpPr>
            <p:cNvPr id="13581" name="WordArt 269">
              <a:extLst>
                <a:ext uri="{FF2B5EF4-FFF2-40B4-BE49-F238E27FC236}">
                  <a16:creationId xmlns:a16="http://schemas.microsoft.com/office/drawing/2014/main" id="{9DEBE501-5B92-48A2-BFA0-BBBEA8C907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23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深浦町</a:t>
              </a:r>
            </a:p>
          </p:txBody>
        </p:sp>
        <p:sp>
          <p:nvSpPr>
            <p:cNvPr id="13582" name="WordArt 270">
              <a:extLst>
                <a:ext uri="{FF2B5EF4-FFF2-40B4-BE49-F238E27FC236}">
                  <a16:creationId xmlns:a16="http://schemas.microsoft.com/office/drawing/2014/main" id="{D2B54976-45BC-454C-A0D8-FADE84284B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23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深浦町</a:t>
              </a:r>
            </a:p>
          </p:txBody>
        </p:sp>
      </p:grpSp>
      <p:grpSp>
        <p:nvGrpSpPr>
          <p:cNvPr id="13583" name="Group 271">
            <a:extLst>
              <a:ext uri="{FF2B5EF4-FFF2-40B4-BE49-F238E27FC236}">
                <a16:creationId xmlns:a16="http://schemas.microsoft.com/office/drawing/2014/main" id="{D9DD1C33-2601-4C40-AE23-05877FD8F74A}"/>
              </a:ext>
            </a:extLst>
          </p:cNvPr>
          <p:cNvGrpSpPr>
            <a:grpSpLocks/>
          </p:cNvGrpSpPr>
          <p:nvPr/>
        </p:nvGrpSpPr>
        <p:grpSpPr bwMode="auto">
          <a:xfrm>
            <a:off x="8966200" y="3451225"/>
            <a:ext cx="396875" cy="133350"/>
            <a:chOff x="913" y="2347"/>
            <a:chExt cx="250" cy="84"/>
          </a:xfrm>
        </p:grpSpPr>
        <p:sp>
          <p:nvSpPr>
            <p:cNvPr id="13584" name="WordArt 272">
              <a:extLst>
                <a:ext uri="{FF2B5EF4-FFF2-40B4-BE49-F238E27FC236}">
                  <a16:creationId xmlns:a16="http://schemas.microsoft.com/office/drawing/2014/main" id="{F3509D28-A8FD-489E-AE5A-53D86C4279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3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横浜町</a:t>
              </a:r>
            </a:p>
          </p:txBody>
        </p:sp>
        <p:sp>
          <p:nvSpPr>
            <p:cNvPr id="13585" name="WordArt 273">
              <a:extLst>
                <a:ext uri="{FF2B5EF4-FFF2-40B4-BE49-F238E27FC236}">
                  <a16:creationId xmlns:a16="http://schemas.microsoft.com/office/drawing/2014/main" id="{FE2CBE5A-E7A1-4D01-889D-B52CE31261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3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横浜町</a:t>
              </a:r>
            </a:p>
          </p:txBody>
        </p:sp>
      </p:grpSp>
      <p:grpSp>
        <p:nvGrpSpPr>
          <p:cNvPr id="13586" name="Group 274">
            <a:extLst>
              <a:ext uri="{FF2B5EF4-FFF2-40B4-BE49-F238E27FC236}">
                <a16:creationId xmlns:a16="http://schemas.microsoft.com/office/drawing/2014/main" id="{393C3A0D-23E7-4AE3-B086-F15DF57BEF4F}"/>
              </a:ext>
            </a:extLst>
          </p:cNvPr>
          <p:cNvGrpSpPr>
            <a:grpSpLocks/>
          </p:cNvGrpSpPr>
          <p:nvPr/>
        </p:nvGrpSpPr>
        <p:grpSpPr bwMode="auto">
          <a:xfrm>
            <a:off x="4968875" y="6149975"/>
            <a:ext cx="396875" cy="133350"/>
            <a:chOff x="466" y="2543"/>
            <a:chExt cx="250" cy="84"/>
          </a:xfrm>
        </p:grpSpPr>
        <p:sp>
          <p:nvSpPr>
            <p:cNvPr id="13587" name="WordArt 275">
              <a:extLst>
                <a:ext uri="{FF2B5EF4-FFF2-40B4-BE49-F238E27FC236}">
                  <a16:creationId xmlns:a16="http://schemas.microsoft.com/office/drawing/2014/main" id="{0560B48E-2D80-44A1-8DF3-8060CC27C6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6" y="25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藤崎町</a:t>
              </a:r>
            </a:p>
          </p:txBody>
        </p:sp>
        <p:sp>
          <p:nvSpPr>
            <p:cNvPr id="13588" name="WordArt 276">
              <a:extLst>
                <a:ext uri="{FF2B5EF4-FFF2-40B4-BE49-F238E27FC236}">
                  <a16:creationId xmlns:a16="http://schemas.microsoft.com/office/drawing/2014/main" id="{C7676C78-9F65-44F8-BF79-E2009FF1B0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7" y="25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藤崎町</a:t>
              </a:r>
            </a:p>
          </p:txBody>
        </p:sp>
      </p:grpSp>
      <p:grpSp>
        <p:nvGrpSpPr>
          <p:cNvPr id="13589" name="Group 277">
            <a:extLst>
              <a:ext uri="{FF2B5EF4-FFF2-40B4-BE49-F238E27FC236}">
                <a16:creationId xmlns:a16="http://schemas.microsoft.com/office/drawing/2014/main" id="{0DEF7520-6A99-4B60-B406-7BE328958933}"/>
              </a:ext>
            </a:extLst>
          </p:cNvPr>
          <p:cNvGrpSpPr>
            <a:grpSpLocks/>
          </p:cNvGrpSpPr>
          <p:nvPr/>
        </p:nvGrpSpPr>
        <p:grpSpPr bwMode="auto">
          <a:xfrm>
            <a:off x="8921750" y="5249863"/>
            <a:ext cx="396875" cy="133350"/>
            <a:chOff x="920" y="2543"/>
            <a:chExt cx="250" cy="84"/>
          </a:xfrm>
        </p:grpSpPr>
        <p:sp>
          <p:nvSpPr>
            <p:cNvPr id="13590" name="WordArt 278">
              <a:extLst>
                <a:ext uri="{FF2B5EF4-FFF2-40B4-BE49-F238E27FC236}">
                  <a16:creationId xmlns:a16="http://schemas.microsoft.com/office/drawing/2014/main" id="{61A42CBF-7D3C-4E8B-A6A2-EDD96D9236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25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東北町</a:t>
              </a:r>
            </a:p>
          </p:txBody>
        </p:sp>
        <p:sp>
          <p:nvSpPr>
            <p:cNvPr id="13591" name="WordArt 279">
              <a:extLst>
                <a:ext uri="{FF2B5EF4-FFF2-40B4-BE49-F238E27FC236}">
                  <a16:creationId xmlns:a16="http://schemas.microsoft.com/office/drawing/2014/main" id="{7E2AC43F-825D-48AE-A88E-B44BB72DFB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25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東北町</a:t>
              </a:r>
            </a:p>
          </p:txBody>
        </p:sp>
      </p:grpSp>
      <p:grpSp>
        <p:nvGrpSpPr>
          <p:cNvPr id="13592" name="Group 280">
            <a:extLst>
              <a:ext uri="{FF2B5EF4-FFF2-40B4-BE49-F238E27FC236}">
                <a16:creationId xmlns:a16="http://schemas.microsoft.com/office/drawing/2014/main" id="{5CE59047-0B53-4C12-B7C2-0CD3A85DD3F7}"/>
              </a:ext>
            </a:extLst>
          </p:cNvPr>
          <p:cNvGrpSpPr>
            <a:grpSpLocks/>
          </p:cNvGrpSpPr>
          <p:nvPr/>
        </p:nvGrpSpPr>
        <p:grpSpPr bwMode="auto">
          <a:xfrm>
            <a:off x="5005388" y="7591425"/>
            <a:ext cx="396875" cy="133350"/>
            <a:chOff x="459" y="2770"/>
            <a:chExt cx="250" cy="84"/>
          </a:xfrm>
        </p:grpSpPr>
        <p:sp>
          <p:nvSpPr>
            <p:cNvPr id="13593" name="WordArt 281">
              <a:extLst>
                <a:ext uri="{FF2B5EF4-FFF2-40B4-BE49-F238E27FC236}">
                  <a16:creationId xmlns:a16="http://schemas.microsoft.com/office/drawing/2014/main" id="{974D3CFA-FFDA-4225-AFE6-20B9D7EBEA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27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大鰐町</a:t>
              </a:r>
            </a:p>
          </p:txBody>
        </p:sp>
        <p:sp>
          <p:nvSpPr>
            <p:cNvPr id="13594" name="WordArt 282">
              <a:extLst>
                <a:ext uri="{FF2B5EF4-FFF2-40B4-BE49-F238E27FC236}">
                  <a16:creationId xmlns:a16="http://schemas.microsoft.com/office/drawing/2014/main" id="{6D1A6818-46F8-4A85-9518-04D62EDE5A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27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大鰐町</a:t>
              </a:r>
            </a:p>
          </p:txBody>
        </p:sp>
      </p:grpSp>
      <p:grpSp>
        <p:nvGrpSpPr>
          <p:cNvPr id="13595" name="Group 283">
            <a:extLst>
              <a:ext uri="{FF2B5EF4-FFF2-40B4-BE49-F238E27FC236}">
                <a16:creationId xmlns:a16="http://schemas.microsoft.com/office/drawing/2014/main" id="{83204235-2DF2-4EC6-A4EF-85136F9BDB7A}"/>
              </a:ext>
            </a:extLst>
          </p:cNvPr>
          <p:cNvGrpSpPr>
            <a:grpSpLocks/>
          </p:cNvGrpSpPr>
          <p:nvPr/>
        </p:nvGrpSpPr>
        <p:grpSpPr bwMode="auto">
          <a:xfrm>
            <a:off x="9056688" y="7366000"/>
            <a:ext cx="396875" cy="133350"/>
            <a:chOff x="913" y="2770"/>
            <a:chExt cx="250" cy="84"/>
          </a:xfrm>
        </p:grpSpPr>
        <p:sp>
          <p:nvSpPr>
            <p:cNvPr id="13596" name="WordArt 284">
              <a:extLst>
                <a:ext uri="{FF2B5EF4-FFF2-40B4-BE49-F238E27FC236}">
                  <a16:creationId xmlns:a16="http://schemas.microsoft.com/office/drawing/2014/main" id="{03014C6F-0540-49D1-A52B-D7B9901520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7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五戸町</a:t>
              </a:r>
            </a:p>
          </p:txBody>
        </p:sp>
        <p:sp>
          <p:nvSpPr>
            <p:cNvPr id="13597" name="WordArt 285">
              <a:extLst>
                <a:ext uri="{FF2B5EF4-FFF2-40B4-BE49-F238E27FC236}">
                  <a16:creationId xmlns:a16="http://schemas.microsoft.com/office/drawing/2014/main" id="{AAD11BBC-02E4-43FC-8B9E-C844BB6D70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7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五戸町</a:t>
              </a:r>
            </a:p>
          </p:txBody>
        </p:sp>
      </p:grpSp>
      <p:grpSp>
        <p:nvGrpSpPr>
          <p:cNvPr id="13598" name="Group 286">
            <a:extLst>
              <a:ext uri="{FF2B5EF4-FFF2-40B4-BE49-F238E27FC236}">
                <a16:creationId xmlns:a16="http://schemas.microsoft.com/office/drawing/2014/main" id="{3063F546-16DB-411C-94C4-018272B1E1B0}"/>
              </a:ext>
            </a:extLst>
          </p:cNvPr>
          <p:cNvGrpSpPr>
            <a:grpSpLocks/>
          </p:cNvGrpSpPr>
          <p:nvPr/>
        </p:nvGrpSpPr>
        <p:grpSpPr bwMode="auto">
          <a:xfrm>
            <a:off x="8650288" y="8310563"/>
            <a:ext cx="396875" cy="133350"/>
            <a:chOff x="466" y="2997"/>
            <a:chExt cx="250" cy="84"/>
          </a:xfrm>
        </p:grpSpPr>
        <p:sp>
          <p:nvSpPr>
            <p:cNvPr id="13599" name="WordArt 287">
              <a:extLst>
                <a:ext uri="{FF2B5EF4-FFF2-40B4-BE49-F238E27FC236}">
                  <a16:creationId xmlns:a16="http://schemas.microsoft.com/office/drawing/2014/main" id="{14D6DED6-5392-40E0-96F0-F53AF673D0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6" y="29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三戸町</a:t>
              </a:r>
            </a:p>
          </p:txBody>
        </p:sp>
        <p:sp>
          <p:nvSpPr>
            <p:cNvPr id="13600" name="WordArt 288">
              <a:extLst>
                <a:ext uri="{FF2B5EF4-FFF2-40B4-BE49-F238E27FC236}">
                  <a16:creationId xmlns:a16="http://schemas.microsoft.com/office/drawing/2014/main" id="{B5E164C0-B93A-451C-BB19-908BA4FEA2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7" y="29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三戸町</a:t>
              </a:r>
            </a:p>
          </p:txBody>
        </p:sp>
      </p:grpSp>
      <p:grpSp>
        <p:nvGrpSpPr>
          <p:cNvPr id="13601" name="Group 289">
            <a:extLst>
              <a:ext uri="{FF2B5EF4-FFF2-40B4-BE49-F238E27FC236}">
                <a16:creationId xmlns:a16="http://schemas.microsoft.com/office/drawing/2014/main" id="{12486578-5789-4C40-8F8C-E7A77DD71DC2}"/>
              </a:ext>
            </a:extLst>
          </p:cNvPr>
          <p:cNvGrpSpPr>
            <a:grpSpLocks/>
          </p:cNvGrpSpPr>
          <p:nvPr/>
        </p:nvGrpSpPr>
        <p:grpSpPr bwMode="auto">
          <a:xfrm>
            <a:off x="9326563" y="7996238"/>
            <a:ext cx="396875" cy="133350"/>
            <a:chOff x="920" y="2997"/>
            <a:chExt cx="250" cy="84"/>
          </a:xfrm>
        </p:grpSpPr>
        <p:sp>
          <p:nvSpPr>
            <p:cNvPr id="13602" name="WordArt 290">
              <a:extLst>
                <a:ext uri="{FF2B5EF4-FFF2-40B4-BE49-F238E27FC236}">
                  <a16:creationId xmlns:a16="http://schemas.microsoft.com/office/drawing/2014/main" id="{3E2F8B90-E064-4E3F-8653-6EB858FA1A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29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南部町</a:t>
              </a:r>
            </a:p>
          </p:txBody>
        </p:sp>
        <p:sp>
          <p:nvSpPr>
            <p:cNvPr id="13603" name="WordArt 291">
              <a:extLst>
                <a:ext uri="{FF2B5EF4-FFF2-40B4-BE49-F238E27FC236}">
                  <a16:creationId xmlns:a16="http://schemas.microsoft.com/office/drawing/2014/main" id="{245B4314-5C68-4D6D-B8D3-0E9FC50D63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29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南部町</a:t>
              </a:r>
            </a:p>
          </p:txBody>
        </p:sp>
      </p:grpSp>
      <p:grpSp>
        <p:nvGrpSpPr>
          <p:cNvPr id="13604" name="Group 292">
            <a:extLst>
              <a:ext uri="{FF2B5EF4-FFF2-40B4-BE49-F238E27FC236}">
                <a16:creationId xmlns:a16="http://schemas.microsoft.com/office/drawing/2014/main" id="{C33A874E-7758-4756-A4A8-AA37ECB0D84E}"/>
              </a:ext>
            </a:extLst>
          </p:cNvPr>
          <p:cNvGrpSpPr>
            <a:grpSpLocks/>
          </p:cNvGrpSpPr>
          <p:nvPr/>
        </p:nvGrpSpPr>
        <p:grpSpPr bwMode="auto">
          <a:xfrm>
            <a:off x="7796213" y="8715375"/>
            <a:ext cx="396875" cy="133350"/>
            <a:chOff x="459" y="3224"/>
            <a:chExt cx="250" cy="84"/>
          </a:xfrm>
        </p:grpSpPr>
        <p:sp>
          <p:nvSpPr>
            <p:cNvPr id="13605" name="WordArt 293">
              <a:extLst>
                <a:ext uri="{FF2B5EF4-FFF2-40B4-BE49-F238E27FC236}">
                  <a16:creationId xmlns:a16="http://schemas.microsoft.com/office/drawing/2014/main" id="{489C5AD3-EA63-40C9-A224-5B8C444CC6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32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田子町</a:t>
              </a:r>
            </a:p>
          </p:txBody>
        </p:sp>
        <p:sp>
          <p:nvSpPr>
            <p:cNvPr id="13606" name="WordArt 294">
              <a:extLst>
                <a:ext uri="{FF2B5EF4-FFF2-40B4-BE49-F238E27FC236}">
                  <a16:creationId xmlns:a16="http://schemas.microsoft.com/office/drawing/2014/main" id="{1D88EB0B-58E2-409A-8080-287DF03B2F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32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田子町</a:t>
              </a:r>
            </a:p>
          </p:txBody>
        </p:sp>
      </p:grpSp>
      <p:grpSp>
        <p:nvGrpSpPr>
          <p:cNvPr id="13607" name="Group 295">
            <a:extLst>
              <a:ext uri="{FF2B5EF4-FFF2-40B4-BE49-F238E27FC236}">
                <a16:creationId xmlns:a16="http://schemas.microsoft.com/office/drawing/2014/main" id="{EB7C226F-51B4-465F-A50E-415B98E624AE}"/>
              </a:ext>
            </a:extLst>
          </p:cNvPr>
          <p:cNvGrpSpPr>
            <a:grpSpLocks/>
          </p:cNvGrpSpPr>
          <p:nvPr/>
        </p:nvGrpSpPr>
        <p:grpSpPr bwMode="auto">
          <a:xfrm>
            <a:off x="10594975" y="7861300"/>
            <a:ext cx="396875" cy="133350"/>
            <a:chOff x="913" y="3224"/>
            <a:chExt cx="250" cy="84"/>
          </a:xfrm>
        </p:grpSpPr>
        <p:sp>
          <p:nvSpPr>
            <p:cNvPr id="13608" name="WordArt 296">
              <a:extLst>
                <a:ext uri="{FF2B5EF4-FFF2-40B4-BE49-F238E27FC236}">
                  <a16:creationId xmlns:a16="http://schemas.microsoft.com/office/drawing/2014/main" id="{80EAAF79-C959-48E8-96F4-61E621B8E6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32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階上町</a:t>
              </a:r>
            </a:p>
          </p:txBody>
        </p:sp>
        <p:sp>
          <p:nvSpPr>
            <p:cNvPr id="13609" name="WordArt 297">
              <a:extLst>
                <a:ext uri="{FF2B5EF4-FFF2-40B4-BE49-F238E27FC236}">
                  <a16:creationId xmlns:a16="http://schemas.microsoft.com/office/drawing/2014/main" id="{E06B59AE-DF79-4DD8-A160-ECAA0F07E8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32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階上町</a:t>
              </a:r>
            </a:p>
          </p:txBody>
        </p:sp>
      </p:grpSp>
      <p:grpSp>
        <p:nvGrpSpPr>
          <p:cNvPr id="13610" name="Group 298">
            <a:extLst>
              <a:ext uri="{FF2B5EF4-FFF2-40B4-BE49-F238E27FC236}">
                <a16:creationId xmlns:a16="http://schemas.microsoft.com/office/drawing/2014/main" id="{37E8F55B-4589-4AFE-9AB2-C9FCDA456A8F}"/>
              </a:ext>
            </a:extLst>
          </p:cNvPr>
          <p:cNvGrpSpPr>
            <a:grpSpLocks/>
          </p:cNvGrpSpPr>
          <p:nvPr/>
        </p:nvGrpSpPr>
        <p:grpSpPr bwMode="auto">
          <a:xfrm>
            <a:off x="8110538" y="7726363"/>
            <a:ext cx="396875" cy="133350"/>
            <a:chOff x="913" y="3451"/>
            <a:chExt cx="250" cy="84"/>
          </a:xfrm>
        </p:grpSpPr>
        <p:sp>
          <p:nvSpPr>
            <p:cNvPr id="13611" name="WordArt 299">
              <a:extLst>
                <a:ext uri="{FF2B5EF4-FFF2-40B4-BE49-F238E27FC236}">
                  <a16:creationId xmlns:a16="http://schemas.microsoft.com/office/drawing/2014/main" id="{3D9B8D5D-8593-45C9-8888-09492E1F03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34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新郷村</a:t>
              </a:r>
            </a:p>
          </p:txBody>
        </p:sp>
        <p:sp>
          <p:nvSpPr>
            <p:cNvPr id="13612" name="WordArt 300">
              <a:extLst>
                <a:ext uri="{FF2B5EF4-FFF2-40B4-BE49-F238E27FC236}">
                  <a16:creationId xmlns:a16="http://schemas.microsoft.com/office/drawing/2014/main" id="{B73B621F-AB78-4440-BC35-BC9502B3EB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34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新郷村</a:t>
              </a:r>
            </a:p>
          </p:txBody>
        </p:sp>
      </p:grpSp>
      <p:grpSp>
        <p:nvGrpSpPr>
          <p:cNvPr id="13613" name="Group 301">
            <a:extLst>
              <a:ext uri="{FF2B5EF4-FFF2-40B4-BE49-F238E27FC236}">
                <a16:creationId xmlns:a16="http://schemas.microsoft.com/office/drawing/2014/main" id="{243E9F01-B815-4DA6-A40E-86BE12B57E6E}"/>
              </a:ext>
            </a:extLst>
          </p:cNvPr>
          <p:cNvGrpSpPr>
            <a:grpSpLocks/>
          </p:cNvGrpSpPr>
          <p:nvPr/>
        </p:nvGrpSpPr>
        <p:grpSpPr bwMode="auto">
          <a:xfrm>
            <a:off x="4421188" y="2460625"/>
            <a:ext cx="530225" cy="133350"/>
            <a:chOff x="1480" y="1152"/>
            <a:chExt cx="334" cy="84"/>
          </a:xfrm>
        </p:grpSpPr>
        <p:sp>
          <p:nvSpPr>
            <p:cNvPr id="13614" name="WordArt 302">
              <a:extLst>
                <a:ext uri="{FF2B5EF4-FFF2-40B4-BE49-F238E27FC236}">
                  <a16:creationId xmlns:a16="http://schemas.microsoft.com/office/drawing/2014/main" id="{59A26FBE-F3FA-4765-8509-E0843DB086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1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外ヶ浜町</a:t>
              </a:r>
            </a:p>
          </p:txBody>
        </p:sp>
        <p:sp>
          <p:nvSpPr>
            <p:cNvPr id="13615" name="WordArt 303">
              <a:extLst>
                <a:ext uri="{FF2B5EF4-FFF2-40B4-BE49-F238E27FC236}">
                  <a16:creationId xmlns:a16="http://schemas.microsoft.com/office/drawing/2014/main" id="{131869CA-B34E-4268-888E-E49245EEBC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1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外ヶ浜町</a:t>
              </a:r>
            </a:p>
          </p:txBody>
        </p:sp>
      </p:grpSp>
      <p:grpSp>
        <p:nvGrpSpPr>
          <p:cNvPr id="13616" name="Group 304">
            <a:extLst>
              <a:ext uri="{FF2B5EF4-FFF2-40B4-BE49-F238E27FC236}">
                <a16:creationId xmlns:a16="http://schemas.microsoft.com/office/drawing/2014/main" id="{79B2C04E-BA9D-44BD-9C1F-542E187CFC11}"/>
              </a:ext>
            </a:extLst>
          </p:cNvPr>
          <p:cNvGrpSpPr>
            <a:grpSpLocks/>
          </p:cNvGrpSpPr>
          <p:nvPr/>
        </p:nvGrpSpPr>
        <p:grpSpPr bwMode="auto">
          <a:xfrm>
            <a:off x="5140325" y="6375400"/>
            <a:ext cx="528638" cy="131763"/>
            <a:chOff x="687" y="4612"/>
            <a:chExt cx="333" cy="83"/>
          </a:xfrm>
        </p:grpSpPr>
        <p:sp>
          <p:nvSpPr>
            <p:cNvPr id="13617" name="WordArt 305">
              <a:extLst>
                <a:ext uri="{FF2B5EF4-FFF2-40B4-BE49-F238E27FC236}">
                  <a16:creationId xmlns:a16="http://schemas.microsoft.com/office/drawing/2014/main" id="{02838AA5-3EF2-4802-B8A1-F9C7D94085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46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田舎館村</a:t>
              </a:r>
            </a:p>
          </p:txBody>
        </p:sp>
        <p:sp>
          <p:nvSpPr>
            <p:cNvPr id="13618" name="WordArt 306">
              <a:extLst>
                <a:ext uri="{FF2B5EF4-FFF2-40B4-BE49-F238E27FC236}">
                  <a16:creationId xmlns:a16="http://schemas.microsoft.com/office/drawing/2014/main" id="{36208D2A-0263-4E1C-B513-CBEE2986ED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461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田舎館村</a:t>
              </a:r>
            </a:p>
          </p:txBody>
        </p:sp>
      </p:grpSp>
      <p:grpSp>
        <p:nvGrpSpPr>
          <p:cNvPr id="13619" name="Group 307">
            <a:extLst>
              <a:ext uri="{FF2B5EF4-FFF2-40B4-BE49-F238E27FC236}">
                <a16:creationId xmlns:a16="http://schemas.microsoft.com/office/drawing/2014/main" id="{2D9C846C-43F3-4699-AF48-A924D82F1B54}"/>
              </a:ext>
            </a:extLst>
          </p:cNvPr>
          <p:cNvGrpSpPr>
            <a:grpSpLocks/>
          </p:cNvGrpSpPr>
          <p:nvPr/>
        </p:nvGrpSpPr>
        <p:grpSpPr bwMode="auto">
          <a:xfrm>
            <a:off x="4014788" y="3495675"/>
            <a:ext cx="530225" cy="133350"/>
            <a:chOff x="1480" y="585"/>
            <a:chExt cx="334" cy="84"/>
          </a:xfrm>
        </p:grpSpPr>
        <p:sp>
          <p:nvSpPr>
            <p:cNvPr id="13620" name="WordArt 308">
              <a:extLst>
                <a:ext uri="{FF2B5EF4-FFF2-40B4-BE49-F238E27FC236}">
                  <a16:creationId xmlns:a16="http://schemas.microsoft.com/office/drawing/2014/main" id="{EA04F62B-3C11-4240-BA39-4F60C705FC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58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五所川原市</a:t>
              </a:r>
            </a:p>
          </p:txBody>
        </p:sp>
        <p:sp>
          <p:nvSpPr>
            <p:cNvPr id="13621" name="WordArt 309">
              <a:extLst>
                <a:ext uri="{FF2B5EF4-FFF2-40B4-BE49-F238E27FC236}">
                  <a16:creationId xmlns:a16="http://schemas.microsoft.com/office/drawing/2014/main" id="{DC28B4BC-B616-4DFC-A643-F81468EA90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58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五所川原市</a:t>
              </a:r>
            </a:p>
          </p:txBody>
        </p:sp>
      </p:grpSp>
      <p:grpSp>
        <p:nvGrpSpPr>
          <p:cNvPr id="13622" name="Group 310">
            <a:extLst>
              <a:ext uri="{FF2B5EF4-FFF2-40B4-BE49-F238E27FC236}">
                <a16:creationId xmlns:a16="http://schemas.microsoft.com/office/drawing/2014/main" id="{C49C5479-4E27-47FF-A5BD-3481EE90D62D}"/>
              </a:ext>
            </a:extLst>
          </p:cNvPr>
          <p:cNvGrpSpPr>
            <a:grpSpLocks/>
          </p:cNvGrpSpPr>
          <p:nvPr/>
        </p:nvGrpSpPr>
        <p:grpSpPr bwMode="auto">
          <a:xfrm>
            <a:off x="4600575" y="3944938"/>
            <a:ext cx="396875" cy="133350"/>
            <a:chOff x="913" y="2203"/>
            <a:chExt cx="250" cy="84"/>
          </a:xfrm>
        </p:grpSpPr>
        <p:sp>
          <p:nvSpPr>
            <p:cNvPr id="13623" name="WordArt 311">
              <a:extLst>
                <a:ext uri="{FF2B5EF4-FFF2-40B4-BE49-F238E27FC236}">
                  <a16:creationId xmlns:a16="http://schemas.microsoft.com/office/drawing/2014/main" id="{9B280B18-42F7-419D-94CD-A84CB4C141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中泊町</a:t>
              </a:r>
            </a:p>
          </p:txBody>
        </p:sp>
        <p:sp>
          <p:nvSpPr>
            <p:cNvPr id="13624" name="WordArt 312">
              <a:extLst>
                <a:ext uri="{FF2B5EF4-FFF2-40B4-BE49-F238E27FC236}">
                  <a16:creationId xmlns:a16="http://schemas.microsoft.com/office/drawing/2014/main" id="{0F542167-F2E9-4E79-B0EA-CF2A4C5A34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中泊町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65" name="Group 177">
            <a:extLst>
              <a:ext uri="{FF2B5EF4-FFF2-40B4-BE49-F238E27FC236}">
                <a16:creationId xmlns:a16="http://schemas.microsoft.com/office/drawing/2014/main" id="{B33E9745-9509-4EE2-95BB-031B5BD32EDD}"/>
              </a:ext>
            </a:extLst>
          </p:cNvPr>
          <p:cNvGrpSpPr>
            <a:grpSpLocks/>
          </p:cNvGrpSpPr>
          <p:nvPr/>
        </p:nvGrpSpPr>
        <p:grpSpPr bwMode="auto">
          <a:xfrm>
            <a:off x="1900238" y="300038"/>
            <a:ext cx="9361487" cy="9180512"/>
            <a:chOff x="1197" y="189"/>
            <a:chExt cx="5897" cy="5783"/>
          </a:xfrm>
        </p:grpSpPr>
        <p:sp>
          <p:nvSpPr>
            <p:cNvPr id="12421" name="Rectangle 133">
              <a:extLst>
                <a:ext uri="{FF2B5EF4-FFF2-40B4-BE49-F238E27FC236}">
                  <a16:creationId xmlns:a16="http://schemas.microsoft.com/office/drawing/2014/main" id="{E6E8B127-06D6-4F94-9510-167F4E1C27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7" y="3591"/>
              <a:ext cx="567" cy="147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2" name="Rectangle 134">
              <a:extLst>
                <a:ext uri="{FF2B5EF4-FFF2-40B4-BE49-F238E27FC236}">
                  <a16:creationId xmlns:a16="http://schemas.microsoft.com/office/drawing/2014/main" id="{E62E5D5B-FC08-4E08-A703-D5FA9CF538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4" y="3478"/>
              <a:ext cx="567" cy="79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3" name="Rectangle 135">
              <a:extLst>
                <a:ext uri="{FF2B5EF4-FFF2-40B4-BE49-F238E27FC236}">
                  <a16:creationId xmlns:a16="http://schemas.microsoft.com/office/drawing/2014/main" id="{366DBE7A-3BA9-481D-BB2F-2F4840F6C6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4" y="4271"/>
              <a:ext cx="567" cy="79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4" name="Rectangle 136">
              <a:extLst>
                <a:ext uri="{FF2B5EF4-FFF2-40B4-BE49-F238E27FC236}">
                  <a16:creationId xmlns:a16="http://schemas.microsoft.com/office/drawing/2014/main" id="{ABF0577E-462C-4D3C-9D93-CB5B589AA6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1" y="3704"/>
              <a:ext cx="680" cy="124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5" name="Rectangle 137">
              <a:extLst>
                <a:ext uri="{FF2B5EF4-FFF2-40B4-BE49-F238E27FC236}">
                  <a16:creationId xmlns:a16="http://schemas.microsoft.com/office/drawing/2014/main" id="{D405744D-14EB-42AC-8529-4BAB487BC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1" y="2457"/>
              <a:ext cx="454" cy="124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6" name="Rectangle 138">
              <a:extLst>
                <a:ext uri="{FF2B5EF4-FFF2-40B4-BE49-F238E27FC236}">
                  <a16:creationId xmlns:a16="http://schemas.microsoft.com/office/drawing/2014/main" id="{1047A4B5-CC6E-4CA4-8ABF-FD8AFE7E86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5" y="2797"/>
              <a:ext cx="680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7" name="Rectangle 139">
              <a:extLst>
                <a:ext uri="{FF2B5EF4-FFF2-40B4-BE49-F238E27FC236}">
                  <a16:creationId xmlns:a16="http://schemas.microsoft.com/office/drawing/2014/main" id="{DA0094B5-FCDC-40D1-B69C-E4B20830DF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5" y="2003"/>
              <a:ext cx="567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8" name="Rectangle 140">
              <a:extLst>
                <a:ext uri="{FF2B5EF4-FFF2-40B4-BE49-F238E27FC236}">
                  <a16:creationId xmlns:a16="http://schemas.microsoft.com/office/drawing/2014/main" id="{2139DA34-04EF-49CE-A28E-20B018AFF5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1" y="2003"/>
              <a:ext cx="454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9" name="Rectangle 141">
              <a:extLst>
                <a:ext uri="{FF2B5EF4-FFF2-40B4-BE49-F238E27FC236}">
                  <a16:creationId xmlns:a16="http://schemas.microsoft.com/office/drawing/2014/main" id="{6C29BB54-0734-48DC-965E-46C8E32ECB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4" y="1436"/>
              <a:ext cx="341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0" name="Rectangle 142">
              <a:extLst>
                <a:ext uri="{FF2B5EF4-FFF2-40B4-BE49-F238E27FC236}">
                  <a16:creationId xmlns:a16="http://schemas.microsoft.com/office/drawing/2014/main" id="{1759C6AC-5F77-4DD2-9177-A055800244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5" y="1436"/>
              <a:ext cx="226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1" name="Rectangle 143">
              <a:extLst>
                <a:ext uri="{FF2B5EF4-FFF2-40B4-BE49-F238E27FC236}">
                  <a16:creationId xmlns:a16="http://schemas.microsoft.com/office/drawing/2014/main" id="{D97235A3-17F7-48B5-9E35-B9543B7D7D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1" y="1550"/>
              <a:ext cx="341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2" name="Rectangle 144">
              <a:extLst>
                <a:ext uri="{FF2B5EF4-FFF2-40B4-BE49-F238E27FC236}">
                  <a16:creationId xmlns:a16="http://schemas.microsoft.com/office/drawing/2014/main" id="{2A1D6447-7DD4-4276-ABCB-B8DD71DF10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" y="1663"/>
              <a:ext cx="340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3" name="Rectangle 145">
              <a:extLst>
                <a:ext uri="{FF2B5EF4-FFF2-40B4-BE49-F238E27FC236}">
                  <a16:creationId xmlns:a16="http://schemas.microsoft.com/office/drawing/2014/main" id="{EFDB6C3D-0C84-4569-922B-B9E2C8C94A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" y="2344"/>
              <a:ext cx="340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5" name="Rectangle 147">
              <a:extLst>
                <a:ext uri="{FF2B5EF4-FFF2-40B4-BE49-F238E27FC236}">
                  <a16:creationId xmlns:a16="http://schemas.microsoft.com/office/drawing/2014/main" id="{E6915257-E3BB-4DDF-8DC3-D184EC999C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5" y="3478"/>
              <a:ext cx="340" cy="22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6" name="Rectangle 148">
              <a:extLst>
                <a:ext uri="{FF2B5EF4-FFF2-40B4-BE49-F238E27FC236}">
                  <a16:creationId xmlns:a16="http://schemas.microsoft.com/office/drawing/2014/main" id="{DCA99A75-4763-4CC9-BB33-D6BEE04CAE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5" y="3478"/>
              <a:ext cx="340" cy="22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7" name="Rectangle 149">
              <a:extLst>
                <a:ext uri="{FF2B5EF4-FFF2-40B4-BE49-F238E27FC236}">
                  <a16:creationId xmlns:a16="http://schemas.microsoft.com/office/drawing/2014/main" id="{C4366CBF-E496-493C-87C5-8A00777158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1" y="3704"/>
              <a:ext cx="454" cy="22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8" name="Rectangle 150">
              <a:extLst>
                <a:ext uri="{FF2B5EF4-FFF2-40B4-BE49-F238E27FC236}">
                  <a16:creationId xmlns:a16="http://schemas.microsoft.com/office/drawing/2014/main" id="{85F1CC2A-B70D-4FEA-B0CF-46FBE7BC5A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1" y="3931"/>
              <a:ext cx="454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9" name="Rectangle 151">
              <a:extLst>
                <a:ext uri="{FF2B5EF4-FFF2-40B4-BE49-F238E27FC236}">
                  <a16:creationId xmlns:a16="http://schemas.microsoft.com/office/drawing/2014/main" id="{F07841FE-481A-4D70-AE15-BAA734A0E9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1" y="4045"/>
              <a:ext cx="1475" cy="22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0" name="Rectangle 152">
              <a:extLst>
                <a:ext uri="{FF2B5EF4-FFF2-40B4-BE49-F238E27FC236}">
                  <a16:creationId xmlns:a16="http://schemas.microsoft.com/office/drawing/2014/main" id="{F0FA1037-3780-418C-A8E1-12CCC80403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1" y="4271"/>
              <a:ext cx="454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1" name="Rectangle 153">
              <a:extLst>
                <a:ext uri="{FF2B5EF4-FFF2-40B4-BE49-F238E27FC236}">
                  <a16:creationId xmlns:a16="http://schemas.microsoft.com/office/drawing/2014/main" id="{E5062304-0CD7-4F5D-BC2F-6046599A5A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5" y="4271"/>
              <a:ext cx="1021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2" name="Rectangle 154">
              <a:extLst>
                <a:ext uri="{FF2B5EF4-FFF2-40B4-BE49-F238E27FC236}">
                  <a16:creationId xmlns:a16="http://schemas.microsoft.com/office/drawing/2014/main" id="{68BA2B7A-9402-4C55-B9B4-14F0826C9E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5" y="2797"/>
              <a:ext cx="1021" cy="124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3" name="Rectangle 155">
              <a:extLst>
                <a:ext uri="{FF2B5EF4-FFF2-40B4-BE49-F238E27FC236}">
                  <a16:creationId xmlns:a16="http://schemas.microsoft.com/office/drawing/2014/main" id="{28DDC7EF-BEC9-404C-87B5-8CF66C0092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9" y="643"/>
              <a:ext cx="1247" cy="124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4" name="Rectangle 156">
              <a:extLst>
                <a:ext uri="{FF2B5EF4-FFF2-40B4-BE49-F238E27FC236}">
                  <a16:creationId xmlns:a16="http://schemas.microsoft.com/office/drawing/2014/main" id="{E9E5A6EF-2F2D-4816-B13E-664D7343A2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189"/>
              <a:ext cx="567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5" name="Rectangle 157">
              <a:extLst>
                <a:ext uri="{FF2B5EF4-FFF2-40B4-BE49-F238E27FC236}">
                  <a16:creationId xmlns:a16="http://schemas.microsoft.com/office/drawing/2014/main" id="{99111E68-A4F7-4E9D-AA44-8D2E706E58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2" y="189"/>
              <a:ext cx="340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6" name="Rectangle 158">
              <a:extLst>
                <a:ext uri="{FF2B5EF4-FFF2-40B4-BE49-F238E27FC236}">
                  <a16:creationId xmlns:a16="http://schemas.microsoft.com/office/drawing/2014/main" id="{3E23BB41-12F4-450E-B8F9-F9DCA264EB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9" y="643"/>
              <a:ext cx="340" cy="79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7" name="Rectangle 159">
              <a:extLst>
                <a:ext uri="{FF2B5EF4-FFF2-40B4-BE49-F238E27FC236}">
                  <a16:creationId xmlns:a16="http://schemas.microsoft.com/office/drawing/2014/main" id="{FC95D7F3-E49B-4F84-AC23-BA3DFF4EA6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6" y="869"/>
              <a:ext cx="454" cy="102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8" name="Rectangle 160">
              <a:extLst>
                <a:ext uri="{FF2B5EF4-FFF2-40B4-BE49-F238E27FC236}">
                  <a16:creationId xmlns:a16="http://schemas.microsoft.com/office/drawing/2014/main" id="{73A36822-7744-4F46-B86B-12B4376154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1890"/>
              <a:ext cx="340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9" name="Rectangle 161">
              <a:extLst>
                <a:ext uri="{FF2B5EF4-FFF2-40B4-BE49-F238E27FC236}">
                  <a16:creationId xmlns:a16="http://schemas.microsoft.com/office/drawing/2014/main" id="{F1C50CEA-9BE3-4050-BE09-FC5F341ADA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6" y="1890"/>
              <a:ext cx="340" cy="136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0" name="Rectangle 162">
              <a:extLst>
                <a:ext uri="{FF2B5EF4-FFF2-40B4-BE49-F238E27FC236}">
                  <a16:creationId xmlns:a16="http://schemas.microsoft.com/office/drawing/2014/main" id="{C75769AC-2DA0-449A-B518-E8CB20102B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2570"/>
              <a:ext cx="340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1" name="Rectangle 163">
              <a:extLst>
                <a:ext uri="{FF2B5EF4-FFF2-40B4-BE49-F238E27FC236}">
                  <a16:creationId xmlns:a16="http://schemas.microsoft.com/office/drawing/2014/main" id="{EAE9A088-2588-4734-8F89-EF391E8C0E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2684"/>
              <a:ext cx="1020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2" name="Rectangle 164">
              <a:extLst>
                <a:ext uri="{FF2B5EF4-FFF2-40B4-BE49-F238E27FC236}">
                  <a16:creationId xmlns:a16="http://schemas.microsoft.com/office/drawing/2014/main" id="{3E582F53-BB96-4AC7-8FFE-729B41560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3137"/>
              <a:ext cx="1020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3" name="Rectangle 165">
              <a:extLst>
                <a:ext uri="{FF2B5EF4-FFF2-40B4-BE49-F238E27FC236}">
                  <a16:creationId xmlns:a16="http://schemas.microsoft.com/office/drawing/2014/main" id="{8972DA55-93EE-4C65-983A-17B71AE378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3251"/>
              <a:ext cx="454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4" name="Rectangle 166">
              <a:extLst>
                <a:ext uri="{FF2B5EF4-FFF2-40B4-BE49-F238E27FC236}">
                  <a16:creationId xmlns:a16="http://schemas.microsoft.com/office/drawing/2014/main" id="{43CFE3F2-4FC2-4F50-A9BC-6BA03FE424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0" y="3251"/>
              <a:ext cx="340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5" name="Rectangle 167">
              <a:extLst>
                <a:ext uri="{FF2B5EF4-FFF2-40B4-BE49-F238E27FC236}">
                  <a16:creationId xmlns:a16="http://schemas.microsoft.com/office/drawing/2014/main" id="{54805EEE-FAE1-4A4C-B4EC-9D0680227A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3931"/>
              <a:ext cx="1247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6" name="Rectangle 168">
              <a:extLst>
                <a:ext uri="{FF2B5EF4-FFF2-40B4-BE49-F238E27FC236}">
                  <a16:creationId xmlns:a16="http://schemas.microsoft.com/office/drawing/2014/main" id="{0877D81A-FD9D-467D-A552-328AA58253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3" y="3931"/>
              <a:ext cx="340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7" name="Rectangle 169">
              <a:extLst>
                <a:ext uri="{FF2B5EF4-FFF2-40B4-BE49-F238E27FC236}">
                  <a16:creationId xmlns:a16="http://schemas.microsoft.com/office/drawing/2014/main" id="{287FCC04-24BC-4A5A-AD8F-1D32D0E62C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3931"/>
              <a:ext cx="340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8" name="Rectangle 170">
              <a:extLst>
                <a:ext uri="{FF2B5EF4-FFF2-40B4-BE49-F238E27FC236}">
                  <a16:creationId xmlns:a16="http://schemas.microsoft.com/office/drawing/2014/main" id="{B7B0CE90-94E8-42CE-A4C8-BB764CD699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4725"/>
              <a:ext cx="1021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9" name="Rectangle 171">
              <a:extLst>
                <a:ext uri="{FF2B5EF4-FFF2-40B4-BE49-F238E27FC236}">
                  <a16:creationId xmlns:a16="http://schemas.microsoft.com/office/drawing/2014/main" id="{2B2147B3-9288-4935-9DDF-9B437DF8D7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5065"/>
              <a:ext cx="907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60" name="Rectangle 172">
              <a:extLst>
                <a:ext uri="{FF2B5EF4-FFF2-40B4-BE49-F238E27FC236}">
                  <a16:creationId xmlns:a16="http://schemas.microsoft.com/office/drawing/2014/main" id="{AC1B5A35-A151-47BB-AE6F-A3851A8E4B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5405"/>
              <a:ext cx="567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61" name="Rectangle 173">
              <a:extLst>
                <a:ext uri="{FF2B5EF4-FFF2-40B4-BE49-F238E27FC236}">
                  <a16:creationId xmlns:a16="http://schemas.microsoft.com/office/drawing/2014/main" id="{1470E5BE-BB6E-40D7-B453-D2C3BC624A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3" y="4385"/>
              <a:ext cx="454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62" name="Rectangle 174">
              <a:extLst>
                <a:ext uri="{FF2B5EF4-FFF2-40B4-BE49-F238E27FC236}">
                  <a16:creationId xmlns:a16="http://schemas.microsoft.com/office/drawing/2014/main" id="{2CD46DAE-95B2-4AAE-9C27-A871D91AF6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3" y="4838"/>
              <a:ext cx="454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63" name="Rectangle 175">
              <a:extLst>
                <a:ext uri="{FF2B5EF4-FFF2-40B4-BE49-F238E27FC236}">
                  <a16:creationId xmlns:a16="http://schemas.microsoft.com/office/drawing/2014/main" id="{F12C0E7F-3083-46E1-9718-B66C9AF651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7" y="4385"/>
              <a:ext cx="454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64" name="Rectangle 176">
              <a:extLst>
                <a:ext uri="{FF2B5EF4-FFF2-40B4-BE49-F238E27FC236}">
                  <a16:creationId xmlns:a16="http://schemas.microsoft.com/office/drawing/2014/main" id="{499B9DB2-E67A-470B-B0C0-210DD06557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0" y="4725"/>
              <a:ext cx="454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466" name="Group 178">
            <a:extLst>
              <a:ext uri="{FF2B5EF4-FFF2-40B4-BE49-F238E27FC236}">
                <a16:creationId xmlns:a16="http://schemas.microsoft.com/office/drawing/2014/main" id="{CABB60C9-37DD-4B93-9A8C-68A1B43D2697}"/>
              </a:ext>
            </a:extLst>
          </p:cNvPr>
          <p:cNvGrpSpPr>
            <a:grpSpLocks/>
          </p:cNvGrpSpPr>
          <p:nvPr/>
        </p:nvGrpSpPr>
        <p:grpSpPr bwMode="auto">
          <a:xfrm>
            <a:off x="6113463" y="5364163"/>
            <a:ext cx="396875" cy="133350"/>
            <a:chOff x="459" y="585"/>
            <a:chExt cx="250" cy="84"/>
          </a:xfrm>
        </p:grpSpPr>
        <p:sp>
          <p:nvSpPr>
            <p:cNvPr id="12467" name="WordArt 179">
              <a:extLst>
                <a:ext uri="{FF2B5EF4-FFF2-40B4-BE49-F238E27FC236}">
                  <a16:creationId xmlns:a16="http://schemas.microsoft.com/office/drawing/2014/main" id="{5A0EACB3-7A71-425C-8BA7-ED622F6F3A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5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青森市</a:t>
              </a:r>
            </a:p>
          </p:txBody>
        </p:sp>
        <p:sp>
          <p:nvSpPr>
            <p:cNvPr id="12468" name="WordArt 180">
              <a:extLst>
                <a:ext uri="{FF2B5EF4-FFF2-40B4-BE49-F238E27FC236}">
                  <a16:creationId xmlns:a16="http://schemas.microsoft.com/office/drawing/2014/main" id="{6494561F-8A1C-44E5-870B-E77EDEADA9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青森市</a:t>
              </a:r>
            </a:p>
          </p:txBody>
        </p:sp>
      </p:grpSp>
      <p:grpSp>
        <p:nvGrpSpPr>
          <p:cNvPr id="12469" name="Group 181">
            <a:extLst>
              <a:ext uri="{FF2B5EF4-FFF2-40B4-BE49-F238E27FC236}">
                <a16:creationId xmlns:a16="http://schemas.microsoft.com/office/drawing/2014/main" id="{A2074808-1A7B-4574-A43F-D13EE6302C06}"/>
              </a:ext>
            </a:extLst>
          </p:cNvPr>
          <p:cNvGrpSpPr>
            <a:grpSpLocks/>
          </p:cNvGrpSpPr>
          <p:nvPr/>
        </p:nvGrpSpPr>
        <p:grpSpPr bwMode="auto">
          <a:xfrm>
            <a:off x="7845425" y="6804025"/>
            <a:ext cx="530225" cy="133350"/>
            <a:chOff x="1480" y="729"/>
            <a:chExt cx="334" cy="84"/>
          </a:xfrm>
        </p:grpSpPr>
        <p:sp>
          <p:nvSpPr>
            <p:cNvPr id="12470" name="WordArt 182">
              <a:extLst>
                <a:ext uri="{FF2B5EF4-FFF2-40B4-BE49-F238E27FC236}">
                  <a16:creationId xmlns:a16="http://schemas.microsoft.com/office/drawing/2014/main" id="{351D870E-C623-4F09-BF4B-8AA7A01DD1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72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十和田市</a:t>
              </a:r>
            </a:p>
          </p:txBody>
        </p:sp>
        <p:sp>
          <p:nvSpPr>
            <p:cNvPr id="12471" name="WordArt 183">
              <a:extLst>
                <a:ext uri="{FF2B5EF4-FFF2-40B4-BE49-F238E27FC236}">
                  <a16:creationId xmlns:a16="http://schemas.microsoft.com/office/drawing/2014/main" id="{F2D17A5A-0F10-4C05-B6CD-E58A14A966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73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十和田市</a:t>
              </a:r>
            </a:p>
          </p:txBody>
        </p:sp>
      </p:grpSp>
      <p:grpSp>
        <p:nvGrpSpPr>
          <p:cNvPr id="12472" name="Group 184">
            <a:extLst>
              <a:ext uri="{FF2B5EF4-FFF2-40B4-BE49-F238E27FC236}">
                <a16:creationId xmlns:a16="http://schemas.microsoft.com/office/drawing/2014/main" id="{3541E050-4D87-4B3F-A956-805C0F4A7A99}"/>
              </a:ext>
            </a:extLst>
          </p:cNvPr>
          <p:cNvGrpSpPr>
            <a:grpSpLocks/>
          </p:cNvGrpSpPr>
          <p:nvPr/>
        </p:nvGrpSpPr>
        <p:grpSpPr bwMode="auto">
          <a:xfrm>
            <a:off x="6113463" y="7254875"/>
            <a:ext cx="396875" cy="133350"/>
            <a:chOff x="466" y="925"/>
            <a:chExt cx="250" cy="84"/>
          </a:xfrm>
        </p:grpSpPr>
        <p:sp>
          <p:nvSpPr>
            <p:cNvPr id="12473" name="WordArt 185">
              <a:extLst>
                <a:ext uri="{FF2B5EF4-FFF2-40B4-BE49-F238E27FC236}">
                  <a16:creationId xmlns:a16="http://schemas.microsoft.com/office/drawing/2014/main" id="{A82E0268-C277-4651-95FC-8EF487BF2B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6" y="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平川市</a:t>
              </a:r>
            </a:p>
          </p:txBody>
        </p:sp>
        <p:sp>
          <p:nvSpPr>
            <p:cNvPr id="12474" name="WordArt 186">
              <a:extLst>
                <a:ext uri="{FF2B5EF4-FFF2-40B4-BE49-F238E27FC236}">
                  <a16:creationId xmlns:a16="http://schemas.microsoft.com/office/drawing/2014/main" id="{9BE62121-80C5-4355-AB47-066F369192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7" y="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平川市</a:t>
              </a:r>
            </a:p>
          </p:txBody>
        </p:sp>
      </p:grpSp>
      <p:grpSp>
        <p:nvGrpSpPr>
          <p:cNvPr id="12475" name="Group 187">
            <a:extLst>
              <a:ext uri="{FF2B5EF4-FFF2-40B4-BE49-F238E27FC236}">
                <a16:creationId xmlns:a16="http://schemas.microsoft.com/office/drawing/2014/main" id="{CF2C2113-E2F0-4E8A-BCE9-B3870B20654D}"/>
              </a:ext>
            </a:extLst>
          </p:cNvPr>
          <p:cNvGrpSpPr>
            <a:grpSpLocks/>
          </p:cNvGrpSpPr>
          <p:nvPr/>
        </p:nvGrpSpPr>
        <p:grpSpPr bwMode="auto">
          <a:xfrm>
            <a:off x="7732713" y="5543550"/>
            <a:ext cx="396875" cy="133350"/>
            <a:chOff x="459" y="1409"/>
            <a:chExt cx="250" cy="84"/>
          </a:xfrm>
        </p:grpSpPr>
        <p:sp>
          <p:nvSpPr>
            <p:cNvPr id="12476" name="WordArt 188">
              <a:extLst>
                <a:ext uri="{FF2B5EF4-FFF2-40B4-BE49-F238E27FC236}">
                  <a16:creationId xmlns:a16="http://schemas.microsoft.com/office/drawing/2014/main" id="{6C66B5A9-0F0C-4FE1-B41C-C2B9A85242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4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七戸町</a:t>
              </a:r>
            </a:p>
          </p:txBody>
        </p:sp>
        <p:sp>
          <p:nvSpPr>
            <p:cNvPr id="12477" name="WordArt 189">
              <a:extLst>
                <a:ext uri="{FF2B5EF4-FFF2-40B4-BE49-F238E27FC236}">
                  <a16:creationId xmlns:a16="http://schemas.microsoft.com/office/drawing/2014/main" id="{BEC23930-A8BC-4F51-BFCC-AC4FF44563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4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七戸町</a:t>
              </a:r>
            </a:p>
          </p:txBody>
        </p:sp>
      </p:grpSp>
      <p:grpSp>
        <p:nvGrpSpPr>
          <p:cNvPr id="12478" name="Group 190">
            <a:extLst>
              <a:ext uri="{FF2B5EF4-FFF2-40B4-BE49-F238E27FC236}">
                <a16:creationId xmlns:a16="http://schemas.microsoft.com/office/drawing/2014/main" id="{3F2DAF02-A112-4DAB-AF23-5525DC6EEA92}"/>
              </a:ext>
            </a:extLst>
          </p:cNvPr>
          <p:cNvGrpSpPr>
            <a:grpSpLocks/>
          </p:cNvGrpSpPr>
          <p:nvPr/>
        </p:nvGrpSpPr>
        <p:grpSpPr bwMode="auto">
          <a:xfrm>
            <a:off x="7732713" y="4554538"/>
            <a:ext cx="396875" cy="133350"/>
            <a:chOff x="459" y="1976"/>
            <a:chExt cx="250" cy="84"/>
          </a:xfrm>
        </p:grpSpPr>
        <p:sp>
          <p:nvSpPr>
            <p:cNvPr id="12479" name="WordArt 191">
              <a:extLst>
                <a:ext uri="{FF2B5EF4-FFF2-40B4-BE49-F238E27FC236}">
                  <a16:creationId xmlns:a16="http://schemas.microsoft.com/office/drawing/2014/main" id="{68414AEC-636D-4F99-830B-3A201F7CF3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9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平内町</a:t>
              </a:r>
            </a:p>
          </p:txBody>
        </p:sp>
        <p:sp>
          <p:nvSpPr>
            <p:cNvPr id="12480" name="WordArt 192">
              <a:extLst>
                <a:ext uri="{FF2B5EF4-FFF2-40B4-BE49-F238E27FC236}">
                  <a16:creationId xmlns:a16="http://schemas.microsoft.com/office/drawing/2014/main" id="{87F8D9D6-9B5F-4EFD-A6A9-1268B52631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9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平内町</a:t>
              </a:r>
            </a:p>
          </p:txBody>
        </p:sp>
      </p:grpSp>
      <p:grpSp>
        <p:nvGrpSpPr>
          <p:cNvPr id="12481" name="Group 193">
            <a:extLst>
              <a:ext uri="{FF2B5EF4-FFF2-40B4-BE49-F238E27FC236}">
                <a16:creationId xmlns:a16="http://schemas.microsoft.com/office/drawing/2014/main" id="{7EFAC13E-229D-4CCD-90FA-29A2366F38BD}"/>
              </a:ext>
            </a:extLst>
          </p:cNvPr>
          <p:cNvGrpSpPr>
            <a:grpSpLocks/>
          </p:cNvGrpSpPr>
          <p:nvPr/>
        </p:nvGrpSpPr>
        <p:grpSpPr bwMode="auto">
          <a:xfrm>
            <a:off x="2152650" y="6804025"/>
            <a:ext cx="396875" cy="133350"/>
            <a:chOff x="459" y="2347"/>
            <a:chExt cx="250" cy="84"/>
          </a:xfrm>
        </p:grpSpPr>
        <p:sp>
          <p:nvSpPr>
            <p:cNvPr id="12482" name="WordArt 194">
              <a:extLst>
                <a:ext uri="{FF2B5EF4-FFF2-40B4-BE49-F238E27FC236}">
                  <a16:creationId xmlns:a16="http://schemas.microsoft.com/office/drawing/2014/main" id="{B5B09119-87B8-4107-94EE-B4E6FE2767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23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深浦町</a:t>
              </a:r>
            </a:p>
          </p:txBody>
        </p:sp>
        <p:sp>
          <p:nvSpPr>
            <p:cNvPr id="12483" name="WordArt 195">
              <a:extLst>
                <a:ext uri="{FF2B5EF4-FFF2-40B4-BE49-F238E27FC236}">
                  <a16:creationId xmlns:a16="http://schemas.microsoft.com/office/drawing/2014/main" id="{A9C50FC9-E73F-466C-A030-3BE6F4AD9A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23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深浦町</a:t>
              </a:r>
            </a:p>
          </p:txBody>
        </p:sp>
      </p:grpSp>
      <p:grpSp>
        <p:nvGrpSpPr>
          <p:cNvPr id="12484" name="Group 196">
            <a:extLst>
              <a:ext uri="{FF2B5EF4-FFF2-40B4-BE49-F238E27FC236}">
                <a16:creationId xmlns:a16="http://schemas.microsoft.com/office/drawing/2014/main" id="{600546F4-0ABC-4F87-B325-7E0E544A514C}"/>
              </a:ext>
            </a:extLst>
          </p:cNvPr>
          <p:cNvGrpSpPr>
            <a:grpSpLocks/>
          </p:cNvGrpSpPr>
          <p:nvPr/>
        </p:nvGrpSpPr>
        <p:grpSpPr bwMode="auto">
          <a:xfrm>
            <a:off x="4941888" y="7254875"/>
            <a:ext cx="396875" cy="133350"/>
            <a:chOff x="459" y="2770"/>
            <a:chExt cx="250" cy="84"/>
          </a:xfrm>
        </p:grpSpPr>
        <p:sp>
          <p:nvSpPr>
            <p:cNvPr id="12485" name="WordArt 197">
              <a:extLst>
                <a:ext uri="{FF2B5EF4-FFF2-40B4-BE49-F238E27FC236}">
                  <a16:creationId xmlns:a16="http://schemas.microsoft.com/office/drawing/2014/main" id="{9514B9C7-284D-4101-B0D9-077A54BFBA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27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大鰐町</a:t>
              </a:r>
            </a:p>
          </p:txBody>
        </p:sp>
        <p:sp>
          <p:nvSpPr>
            <p:cNvPr id="12486" name="WordArt 198">
              <a:extLst>
                <a:ext uri="{FF2B5EF4-FFF2-40B4-BE49-F238E27FC236}">
                  <a16:creationId xmlns:a16="http://schemas.microsoft.com/office/drawing/2014/main" id="{86F872BC-FC2A-4904-83A2-3EF001B82A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27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大鰐町</a:t>
              </a:r>
            </a:p>
          </p:txBody>
        </p:sp>
      </p:grpSp>
      <p:grpSp>
        <p:nvGrpSpPr>
          <p:cNvPr id="12487" name="Group 199">
            <a:extLst>
              <a:ext uri="{FF2B5EF4-FFF2-40B4-BE49-F238E27FC236}">
                <a16:creationId xmlns:a16="http://schemas.microsoft.com/office/drawing/2014/main" id="{EAB3533F-E08E-402B-9CF3-C0B9883E30E3}"/>
              </a:ext>
            </a:extLst>
          </p:cNvPr>
          <p:cNvGrpSpPr>
            <a:grpSpLocks/>
          </p:cNvGrpSpPr>
          <p:nvPr/>
        </p:nvGrpSpPr>
        <p:grpSpPr bwMode="auto">
          <a:xfrm>
            <a:off x="8110538" y="7726363"/>
            <a:ext cx="396875" cy="133350"/>
            <a:chOff x="913" y="3451"/>
            <a:chExt cx="250" cy="84"/>
          </a:xfrm>
        </p:grpSpPr>
        <p:sp>
          <p:nvSpPr>
            <p:cNvPr id="12488" name="WordArt 200">
              <a:extLst>
                <a:ext uri="{FF2B5EF4-FFF2-40B4-BE49-F238E27FC236}">
                  <a16:creationId xmlns:a16="http://schemas.microsoft.com/office/drawing/2014/main" id="{4A6DB7A1-EDF6-4B3D-BAF7-0422F82F5C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34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新郷村</a:t>
              </a:r>
            </a:p>
          </p:txBody>
        </p:sp>
        <p:sp>
          <p:nvSpPr>
            <p:cNvPr id="12489" name="WordArt 201">
              <a:extLst>
                <a:ext uri="{FF2B5EF4-FFF2-40B4-BE49-F238E27FC236}">
                  <a16:creationId xmlns:a16="http://schemas.microsoft.com/office/drawing/2014/main" id="{B2489DE0-0505-402F-BF18-B14F867701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34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新郷村</a:t>
              </a:r>
            </a:p>
          </p:txBody>
        </p:sp>
      </p:grpSp>
      <p:grpSp>
        <p:nvGrpSpPr>
          <p:cNvPr id="12490" name="Group 202">
            <a:extLst>
              <a:ext uri="{FF2B5EF4-FFF2-40B4-BE49-F238E27FC236}">
                <a16:creationId xmlns:a16="http://schemas.microsoft.com/office/drawing/2014/main" id="{98126E19-F30F-4C1F-8BB3-865BC8EB879E}"/>
              </a:ext>
            </a:extLst>
          </p:cNvPr>
          <p:cNvGrpSpPr>
            <a:grpSpLocks/>
          </p:cNvGrpSpPr>
          <p:nvPr/>
        </p:nvGrpSpPr>
        <p:grpSpPr bwMode="auto">
          <a:xfrm>
            <a:off x="8091488" y="1944688"/>
            <a:ext cx="396875" cy="133350"/>
            <a:chOff x="920" y="925"/>
            <a:chExt cx="250" cy="84"/>
          </a:xfrm>
        </p:grpSpPr>
        <p:sp>
          <p:nvSpPr>
            <p:cNvPr id="12491" name="WordArt 203">
              <a:extLst>
                <a:ext uri="{FF2B5EF4-FFF2-40B4-BE49-F238E27FC236}">
                  <a16:creationId xmlns:a16="http://schemas.microsoft.com/office/drawing/2014/main" id="{65E3C2B6-85B1-4E80-A85E-BC762AF6B7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むつ市</a:t>
              </a:r>
            </a:p>
          </p:txBody>
        </p:sp>
        <p:sp>
          <p:nvSpPr>
            <p:cNvPr id="12492" name="WordArt 204">
              <a:extLst>
                <a:ext uri="{FF2B5EF4-FFF2-40B4-BE49-F238E27FC236}">
                  <a16:creationId xmlns:a16="http://schemas.microsoft.com/office/drawing/2014/main" id="{55691B6A-F623-47D9-8AB9-BD125661D3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むつ市</a:t>
              </a:r>
            </a:p>
          </p:txBody>
        </p:sp>
      </p:grpSp>
      <p:grpSp>
        <p:nvGrpSpPr>
          <p:cNvPr id="12493" name="Group 205">
            <a:extLst>
              <a:ext uri="{FF2B5EF4-FFF2-40B4-BE49-F238E27FC236}">
                <a16:creationId xmlns:a16="http://schemas.microsoft.com/office/drawing/2014/main" id="{5C852FA9-B190-40CD-8B24-DBDB67ACD685}"/>
              </a:ext>
            </a:extLst>
          </p:cNvPr>
          <p:cNvGrpSpPr>
            <a:grpSpLocks/>
          </p:cNvGrpSpPr>
          <p:nvPr/>
        </p:nvGrpSpPr>
        <p:grpSpPr bwMode="auto">
          <a:xfrm>
            <a:off x="9532938" y="5634038"/>
            <a:ext cx="396875" cy="133350"/>
            <a:chOff x="913" y="1152"/>
            <a:chExt cx="250" cy="84"/>
          </a:xfrm>
        </p:grpSpPr>
        <p:sp>
          <p:nvSpPr>
            <p:cNvPr id="12494" name="WordArt 206">
              <a:extLst>
                <a:ext uri="{FF2B5EF4-FFF2-40B4-BE49-F238E27FC236}">
                  <a16:creationId xmlns:a16="http://schemas.microsoft.com/office/drawing/2014/main" id="{5CCB9F1C-FA2C-43D3-A84C-7C9DAACB95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1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三沢市</a:t>
              </a:r>
            </a:p>
          </p:txBody>
        </p:sp>
        <p:sp>
          <p:nvSpPr>
            <p:cNvPr id="12495" name="WordArt 207">
              <a:extLst>
                <a:ext uri="{FF2B5EF4-FFF2-40B4-BE49-F238E27FC236}">
                  <a16:creationId xmlns:a16="http://schemas.microsoft.com/office/drawing/2014/main" id="{DAD4D15C-9F07-4A20-ABC8-149BA93D6B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1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三沢市</a:t>
              </a:r>
            </a:p>
          </p:txBody>
        </p:sp>
      </p:grpSp>
      <p:grpSp>
        <p:nvGrpSpPr>
          <p:cNvPr id="12496" name="Group 208">
            <a:extLst>
              <a:ext uri="{FF2B5EF4-FFF2-40B4-BE49-F238E27FC236}">
                <a16:creationId xmlns:a16="http://schemas.microsoft.com/office/drawing/2014/main" id="{7EEE3521-7699-4C7D-A6D9-F39953F59C0E}"/>
              </a:ext>
            </a:extLst>
          </p:cNvPr>
          <p:cNvGrpSpPr>
            <a:grpSpLocks/>
          </p:cNvGrpSpPr>
          <p:nvPr/>
        </p:nvGrpSpPr>
        <p:grpSpPr bwMode="auto">
          <a:xfrm>
            <a:off x="7011988" y="593725"/>
            <a:ext cx="396875" cy="133350"/>
            <a:chOff x="913" y="1409"/>
            <a:chExt cx="250" cy="84"/>
          </a:xfrm>
        </p:grpSpPr>
        <p:sp>
          <p:nvSpPr>
            <p:cNvPr id="12497" name="WordArt 209">
              <a:extLst>
                <a:ext uri="{FF2B5EF4-FFF2-40B4-BE49-F238E27FC236}">
                  <a16:creationId xmlns:a16="http://schemas.microsoft.com/office/drawing/2014/main" id="{9A362C7C-B765-4B9E-B10E-72674700D1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4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大間町</a:t>
              </a:r>
            </a:p>
          </p:txBody>
        </p:sp>
        <p:sp>
          <p:nvSpPr>
            <p:cNvPr id="12498" name="WordArt 210">
              <a:extLst>
                <a:ext uri="{FF2B5EF4-FFF2-40B4-BE49-F238E27FC236}">
                  <a16:creationId xmlns:a16="http://schemas.microsoft.com/office/drawing/2014/main" id="{683128D5-4BAF-468F-8D60-34297EA8F7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4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大間町</a:t>
              </a:r>
            </a:p>
          </p:txBody>
        </p:sp>
      </p:grpSp>
      <p:grpSp>
        <p:nvGrpSpPr>
          <p:cNvPr id="12499" name="Group 211">
            <a:extLst>
              <a:ext uri="{FF2B5EF4-FFF2-40B4-BE49-F238E27FC236}">
                <a16:creationId xmlns:a16="http://schemas.microsoft.com/office/drawing/2014/main" id="{424C6FA2-BAEE-4639-9D7C-40A60ED9F63B}"/>
              </a:ext>
            </a:extLst>
          </p:cNvPr>
          <p:cNvGrpSpPr>
            <a:grpSpLocks/>
          </p:cNvGrpSpPr>
          <p:nvPr/>
        </p:nvGrpSpPr>
        <p:grpSpPr bwMode="auto">
          <a:xfrm>
            <a:off x="8740775" y="4575175"/>
            <a:ext cx="530225" cy="133350"/>
            <a:chOff x="1487" y="1749"/>
            <a:chExt cx="334" cy="84"/>
          </a:xfrm>
        </p:grpSpPr>
        <p:sp>
          <p:nvSpPr>
            <p:cNvPr id="12500" name="WordArt 212">
              <a:extLst>
                <a:ext uri="{FF2B5EF4-FFF2-40B4-BE49-F238E27FC236}">
                  <a16:creationId xmlns:a16="http://schemas.microsoft.com/office/drawing/2014/main" id="{238E8C3F-C142-4942-BA80-49C5072C4E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7" y="174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野辺地町</a:t>
              </a:r>
            </a:p>
          </p:txBody>
        </p:sp>
        <p:sp>
          <p:nvSpPr>
            <p:cNvPr id="12501" name="WordArt 213">
              <a:extLst>
                <a:ext uri="{FF2B5EF4-FFF2-40B4-BE49-F238E27FC236}">
                  <a16:creationId xmlns:a16="http://schemas.microsoft.com/office/drawing/2014/main" id="{C0F4DDFC-8542-417F-8A97-0072DDA9E0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175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野辺地町</a:t>
              </a:r>
            </a:p>
          </p:txBody>
        </p:sp>
      </p:grpSp>
      <p:grpSp>
        <p:nvGrpSpPr>
          <p:cNvPr id="12502" name="Group 214">
            <a:extLst>
              <a:ext uri="{FF2B5EF4-FFF2-40B4-BE49-F238E27FC236}">
                <a16:creationId xmlns:a16="http://schemas.microsoft.com/office/drawing/2014/main" id="{6C939593-5742-4EE8-ABB4-450DD03B0DAA}"/>
              </a:ext>
            </a:extLst>
          </p:cNvPr>
          <p:cNvGrpSpPr>
            <a:grpSpLocks/>
          </p:cNvGrpSpPr>
          <p:nvPr/>
        </p:nvGrpSpPr>
        <p:grpSpPr bwMode="auto">
          <a:xfrm>
            <a:off x="9442450" y="2122488"/>
            <a:ext cx="396875" cy="133350"/>
            <a:chOff x="466" y="1749"/>
            <a:chExt cx="250" cy="84"/>
          </a:xfrm>
        </p:grpSpPr>
        <p:sp>
          <p:nvSpPr>
            <p:cNvPr id="12503" name="WordArt 215">
              <a:extLst>
                <a:ext uri="{FF2B5EF4-FFF2-40B4-BE49-F238E27FC236}">
                  <a16:creationId xmlns:a16="http://schemas.microsoft.com/office/drawing/2014/main" id="{647ED388-3630-42B4-ACB5-BED3449F5A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6" y="174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東通村</a:t>
              </a:r>
            </a:p>
          </p:txBody>
        </p:sp>
        <p:sp>
          <p:nvSpPr>
            <p:cNvPr id="12504" name="WordArt 216">
              <a:extLst>
                <a:ext uri="{FF2B5EF4-FFF2-40B4-BE49-F238E27FC236}">
                  <a16:creationId xmlns:a16="http://schemas.microsoft.com/office/drawing/2014/main" id="{BAE3700E-C7FD-4FF5-AA59-DE6F80897D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7" y="175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東通村</a:t>
              </a:r>
            </a:p>
          </p:txBody>
        </p:sp>
      </p:grpSp>
      <p:grpSp>
        <p:nvGrpSpPr>
          <p:cNvPr id="12505" name="Group 217">
            <a:extLst>
              <a:ext uri="{FF2B5EF4-FFF2-40B4-BE49-F238E27FC236}">
                <a16:creationId xmlns:a16="http://schemas.microsoft.com/office/drawing/2014/main" id="{B2D391BE-52B1-49A4-BC0A-C005391A7B51}"/>
              </a:ext>
            </a:extLst>
          </p:cNvPr>
          <p:cNvGrpSpPr>
            <a:grpSpLocks/>
          </p:cNvGrpSpPr>
          <p:nvPr/>
        </p:nvGrpSpPr>
        <p:grpSpPr bwMode="auto">
          <a:xfrm>
            <a:off x="9326563" y="4035425"/>
            <a:ext cx="530225" cy="133350"/>
            <a:chOff x="1480" y="1976"/>
            <a:chExt cx="334" cy="84"/>
          </a:xfrm>
        </p:grpSpPr>
        <p:sp>
          <p:nvSpPr>
            <p:cNvPr id="12506" name="WordArt 218">
              <a:extLst>
                <a:ext uri="{FF2B5EF4-FFF2-40B4-BE49-F238E27FC236}">
                  <a16:creationId xmlns:a16="http://schemas.microsoft.com/office/drawing/2014/main" id="{454AA77B-8331-45E3-AE1E-44C7DA8110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97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六ヶ所村</a:t>
              </a:r>
            </a:p>
          </p:txBody>
        </p:sp>
        <p:sp>
          <p:nvSpPr>
            <p:cNvPr id="12507" name="WordArt 219">
              <a:extLst>
                <a:ext uri="{FF2B5EF4-FFF2-40B4-BE49-F238E27FC236}">
                  <a16:creationId xmlns:a16="http://schemas.microsoft.com/office/drawing/2014/main" id="{A1E1843B-91E9-4C93-8DF4-432E8EB705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97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六ヶ所村</a:t>
              </a:r>
            </a:p>
          </p:txBody>
        </p:sp>
      </p:grpSp>
      <p:grpSp>
        <p:nvGrpSpPr>
          <p:cNvPr id="12508" name="Group 220">
            <a:extLst>
              <a:ext uri="{FF2B5EF4-FFF2-40B4-BE49-F238E27FC236}">
                <a16:creationId xmlns:a16="http://schemas.microsoft.com/office/drawing/2014/main" id="{264E2E12-35EE-4AC6-8D2A-B32B8341E05C}"/>
              </a:ext>
            </a:extLst>
          </p:cNvPr>
          <p:cNvGrpSpPr>
            <a:grpSpLocks/>
          </p:cNvGrpSpPr>
          <p:nvPr/>
        </p:nvGrpSpPr>
        <p:grpSpPr bwMode="auto">
          <a:xfrm>
            <a:off x="6832600" y="1582738"/>
            <a:ext cx="396875" cy="133350"/>
            <a:chOff x="913" y="1976"/>
            <a:chExt cx="250" cy="84"/>
          </a:xfrm>
        </p:grpSpPr>
        <p:sp>
          <p:nvSpPr>
            <p:cNvPr id="12509" name="WordArt 221">
              <a:extLst>
                <a:ext uri="{FF2B5EF4-FFF2-40B4-BE49-F238E27FC236}">
                  <a16:creationId xmlns:a16="http://schemas.microsoft.com/office/drawing/2014/main" id="{4313D7A1-EB2B-4107-915B-AF858FCE69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9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佐井村</a:t>
              </a:r>
            </a:p>
          </p:txBody>
        </p:sp>
        <p:sp>
          <p:nvSpPr>
            <p:cNvPr id="12510" name="WordArt 222">
              <a:extLst>
                <a:ext uri="{FF2B5EF4-FFF2-40B4-BE49-F238E27FC236}">
                  <a16:creationId xmlns:a16="http://schemas.microsoft.com/office/drawing/2014/main" id="{C95FD533-AB64-437C-9427-7D3FEE9441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9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佐井村</a:t>
              </a:r>
            </a:p>
          </p:txBody>
        </p:sp>
      </p:grpSp>
      <p:grpSp>
        <p:nvGrpSpPr>
          <p:cNvPr id="12511" name="Group 223">
            <a:extLst>
              <a:ext uri="{FF2B5EF4-FFF2-40B4-BE49-F238E27FC236}">
                <a16:creationId xmlns:a16="http://schemas.microsoft.com/office/drawing/2014/main" id="{F584C811-DA3C-48DD-B5E6-3D7D4E751CF6}"/>
              </a:ext>
            </a:extLst>
          </p:cNvPr>
          <p:cNvGrpSpPr>
            <a:grpSpLocks/>
          </p:cNvGrpSpPr>
          <p:nvPr/>
        </p:nvGrpSpPr>
        <p:grpSpPr bwMode="auto">
          <a:xfrm>
            <a:off x="7661275" y="593725"/>
            <a:ext cx="530225" cy="133350"/>
            <a:chOff x="1480" y="2347"/>
            <a:chExt cx="334" cy="84"/>
          </a:xfrm>
        </p:grpSpPr>
        <p:sp>
          <p:nvSpPr>
            <p:cNvPr id="12512" name="WordArt 224">
              <a:extLst>
                <a:ext uri="{FF2B5EF4-FFF2-40B4-BE49-F238E27FC236}">
                  <a16:creationId xmlns:a16="http://schemas.microsoft.com/office/drawing/2014/main" id="{9164D746-21E6-46F2-9767-E3F97A0392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234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風間浦村</a:t>
              </a:r>
            </a:p>
          </p:txBody>
        </p:sp>
        <p:sp>
          <p:nvSpPr>
            <p:cNvPr id="12513" name="WordArt 225">
              <a:extLst>
                <a:ext uri="{FF2B5EF4-FFF2-40B4-BE49-F238E27FC236}">
                  <a16:creationId xmlns:a16="http://schemas.microsoft.com/office/drawing/2014/main" id="{3B52C87F-D51D-443E-9245-D7489E6FF0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234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風間浦村</a:t>
              </a:r>
            </a:p>
          </p:txBody>
        </p:sp>
      </p:grpSp>
      <p:grpSp>
        <p:nvGrpSpPr>
          <p:cNvPr id="12514" name="Group 226">
            <a:extLst>
              <a:ext uri="{FF2B5EF4-FFF2-40B4-BE49-F238E27FC236}">
                <a16:creationId xmlns:a16="http://schemas.microsoft.com/office/drawing/2014/main" id="{48406E71-C76E-4B22-92C0-05A7A4616701}"/>
              </a:ext>
            </a:extLst>
          </p:cNvPr>
          <p:cNvGrpSpPr>
            <a:grpSpLocks/>
          </p:cNvGrpSpPr>
          <p:nvPr/>
        </p:nvGrpSpPr>
        <p:grpSpPr bwMode="auto">
          <a:xfrm>
            <a:off x="8794750" y="3495675"/>
            <a:ext cx="396875" cy="133350"/>
            <a:chOff x="913" y="2347"/>
            <a:chExt cx="250" cy="84"/>
          </a:xfrm>
        </p:grpSpPr>
        <p:sp>
          <p:nvSpPr>
            <p:cNvPr id="12515" name="WordArt 227">
              <a:extLst>
                <a:ext uri="{FF2B5EF4-FFF2-40B4-BE49-F238E27FC236}">
                  <a16:creationId xmlns:a16="http://schemas.microsoft.com/office/drawing/2014/main" id="{072BFB39-5F59-44A6-9D2E-F585BA0618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3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横浜町</a:t>
              </a:r>
            </a:p>
          </p:txBody>
        </p:sp>
        <p:sp>
          <p:nvSpPr>
            <p:cNvPr id="12516" name="WordArt 228">
              <a:extLst>
                <a:ext uri="{FF2B5EF4-FFF2-40B4-BE49-F238E27FC236}">
                  <a16:creationId xmlns:a16="http://schemas.microsoft.com/office/drawing/2014/main" id="{1A0E16EE-4FA0-44F4-8DB6-048747A8AD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3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横浜町</a:t>
              </a:r>
            </a:p>
          </p:txBody>
        </p:sp>
      </p:grpSp>
      <p:grpSp>
        <p:nvGrpSpPr>
          <p:cNvPr id="12517" name="Group 229">
            <a:extLst>
              <a:ext uri="{FF2B5EF4-FFF2-40B4-BE49-F238E27FC236}">
                <a16:creationId xmlns:a16="http://schemas.microsoft.com/office/drawing/2014/main" id="{2827CE6B-4D95-4436-B1A2-8294C50CD4B3}"/>
              </a:ext>
            </a:extLst>
          </p:cNvPr>
          <p:cNvGrpSpPr>
            <a:grpSpLocks/>
          </p:cNvGrpSpPr>
          <p:nvPr/>
        </p:nvGrpSpPr>
        <p:grpSpPr bwMode="auto">
          <a:xfrm>
            <a:off x="8902700" y="5634038"/>
            <a:ext cx="396875" cy="133350"/>
            <a:chOff x="920" y="2543"/>
            <a:chExt cx="250" cy="84"/>
          </a:xfrm>
        </p:grpSpPr>
        <p:sp>
          <p:nvSpPr>
            <p:cNvPr id="12518" name="WordArt 230">
              <a:extLst>
                <a:ext uri="{FF2B5EF4-FFF2-40B4-BE49-F238E27FC236}">
                  <a16:creationId xmlns:a16="http://schemas.microsoft.com/office/drawing/2014/main" id="{51492D4E-A4ED-4254-829D-D1FD92547F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25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東北町</a:t>
              </a:r>
            </a:p>
          </p:txBody>
        </p:sp>
        <p:sp>
          <p:nvSpPr>
            <p:cNvPr id="12519" name="WordArt 231">
              <a:extLst>
                <a:ext uri="{FF2B5EF4-FFF2-40B4-BE49-F238E27FC236}">
                  <a16:creationId xmlns:a16="http://schemas.microsoft.com/office/drawing/2014/main" id="{97B76E17-FB25-42F2-B2A8-B833601330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25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東北町</a:t>
              </a:r>
            </a:p>
          </p:txBody>
        </p:sp>
      </p:grpSp>
      <p:grpSp>
        <p:nvGrpSpPr>
          <p:cNvPr id="12520" name="Group 232">
            <a:extLst>
              <a:ext uri="{FF2B5EF4-FFF2-40B4-BE49-F238E27FC236}">
                <a16:creationId xmlns:a16="http://schemas.microsoft.com/office/drawing/2014/main" id="{62B57B11-3C7E-4517-ACC4-821CE1551F6F}"/>
              </a:ext>
            </a:extLst>
          </p:cNvPr>
          <p:cNvGrpSpPr>
            <a:grpSpLocks/>
          </p:cNvGrpSpPr>
          <p:nvPr/>
        </p:nvGrpSpPr>
        <p:grpSpPr bwMode="auto">
          <a:xfrm>
            <a:off x="9983788" y="7613650"/>
            <a:ext cx="396875" cy="133350"/>
            <a:chOff x="459" y="729"/>
            <a:chExt cx="250" cy="84"/>
          </a:xfrm>
        </p:grpSpPr>
        <p:sp>
          <p:nvSpPr>
            <p:cNvPr id="12521" name="WordArt 233">
              <a:extLst>
                <a:ext uri="{FF2B5EF4-FFF2-40B4-BE49-F238E27FC236}">
                  <a16:creationId xmlns:a16="http://schemas.microsoft.com/office/drawing/2014/main" id="{707A2E3E-56F2-433D-9D52-FC4AAC7A32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7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八戸市</a:t>
              </a:r>
            </a:p>
          </p:txBody>
        </p:sp>
        <p:sp>
          <p:nvSpPr>
            <p:cNvPr id="12522" name="WordArt 234">
              <a:extLst>
                <a:ext uri="{FF2B5EF4-FFF2-40B4-BE49-F238E27FC236}">
                  <a16:creationId xmlns:a16="http://schemas.microsoft.com/office/drawing/2014/main" id="{0FD1E33A-7A96-44A9-B239-D7DA95BEA6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7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八戸市</a:t>
              </a:r>
            </a:p>
          </p:txBody>
        </p:sp>
      </p:grpSp>
      <p:grpSp>
        <p:nvGrpSpPr>
          <p:cNvPr id="12523" name="Group 235">
            <a:extLst>
              <a:ext uri="{FF2B5EF4-FFF2-40B4-BE49-F238E27FC236}">
                <a16:creationId xmlns:a16="http://schemas.microsoft.com/office/drawing/2014/main" id="{90A426FA-1C30-4839-A3BC-FADBE30D0D8B}"/>
              </a:ext>
            </a:extLst>
          </p:cNvPr>
          <p:cNvGrpSpPr>
            <a:grpSpLocks/>
          </p:cNvGrpSpPr>
          <p:nvPr/>
        </p:nvGrpSpPr>
        <p:grpSpPr bwMode="auto">
          <a:xfrm>
            <a:off x="9199563" y="6534150"/>
            <a:ext cx="396875" cy="133350"/>
            <a:chOff x="913" y="1553"/>
            <a:chExt cx="250" cy="84"/>
          </a:xfrm>
        </p:grpSpPr>
        <p:sp>
          <p:nvSpPr>
            <p:cNvPr id="12524" name="WordArt 236">
              <a:extLst>
                <a:ext uri="{FF2B5EF4-FFF2-40B4-BE49-F238E27FC236}">
                  <a16:creationId xmlns:a16="http://schemas.microsoft.com/office/drawing/2014/main" id="{912B144F-33DB-4A9C-B3CE-DC10AF3AE7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5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六戸町</a:t>
              </a:r>
            </a:p>
          </p:txBody>
        </p:sp>
        <p:sp>
          <p:nvSpPr>
            <p:cNvPr id="12525" name="WordArt 237">
              <a:extLst>
                <a:ext uri="{FF2B5EF4-FFF2-40B4-BE49-F238E27FC236}">
                  <a16:creationId xmlns:a16="http://schemas.microsoft.com/office/drawing/2014/main" id="{0E98A210-A629-4ADA-9FE0-973CBB6541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5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六戸町</a:t>
              </a:r>
            </a:p>
          </p:txBody>
        </p:sp>
      </p:grpSp>
      <p:grpSp>
        <p:nvGrpSpPr>
          <p:cNvPr id="12526" name="Group 238">
            <a:extLst>
              <a:ext uri="{FF2B5EF4-FFF2-40B4-BE49-F238E27FC236}">
                <a16:creationId xmlns:a16="http://schemas.microsoft.com/office/drawing/2014/main" id="{526CB3C8-53E0-498E-8DB0-3FE64A6837FE}"/>
              </a:ext>
            </a:extLst>
          </p:cNvPr>
          <p:cNvGrpSpPr>
            <a:grpSpLocks/>
          </p:cNvGrpSpPr>
          <p:nvPr/>
        </p:nvGrpSpPr>
        <p:grpSpPr bwMode="auto">
          <a:xfrm>
            <a:off x="9686925" y="6534150"/>
            <a:ext cx="530225" cy="133350"/>
            <a:chOff x="1480" y="2203"/>
            <a:chExt cx="334" cy="84"/>
          </a:xfrm>
        </p:grpSpPr>
        <p:sp>
          <p:nvSpPr>
            <p:cNvPr id="12527" name="WordArt 239">
              <a:extLst>
                <a:ext uri="{FF2B5EF4-FFF2-40B4-BE49-F238E27FC236}">
                  <a16:creationId xmlns:a16="http://schemas.microsoft.com/office/drawing/2014/main" id="{955C3ABA-C4BC-4C64-80FF-9F5DF11B0C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220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おいらせ町</a:t>
              </a:r>
            </a:p>
          </p:txBody>
        </p:sp>
        <p:sp>
          <p:nvSpPr>
            <p:cNvPr id="12528" name="WordArt 240">
              <a:extLst>
                <a:ext uri="{FF2B5EF4-FFF2-40B4-BE49-F238E27FC236}">
                  <a16:creationId xmlns:a16="http://schemas.microsoft.com/office/drawing/2014/main" id="{9D6F737A-E179-4C6C-BA4D-F37BC58CCE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220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おいらせ町</a:t>
              </a:r>
            </a:p>
          </p:txBody>
        </p:sp>
      </p:grpSp>
      <p:grpSp>
        <p:nvGrpSpPr>
          <p:cNvPr id="12529" name="Group 241">
            <a:extLst>
              <a:ext uri="{FF2B5EF4-FFF2-40B4-BE49-F238E27FC236}">
                <a16:creationId xmlns:a16="http://schemas.microsoft.com/office/drawing/2014/main" id="{899E0686-27C5-4C76-A0BF-CA88DFF7E1A2}"/>
              </a:ext>
            </a:extLst>
          </p:cNvPr>
          <p:cNvGrpSpPr>
            <a:grpSpLocks/>
          </p:cNvGrpSpPr>
          <p:nvPr/>
        </p:nvGrpSpPr>
        <p:grpSpPr bwMode="auto">
          <a:xfrm>
            <a:off x="9263063" y="7253288"/>
            <a:ext cx="396875" cy="133350"/>
            <a:chOff x="913" y="2770"/>
            <a:chExt cx="250" cy="84"/>
          </a:xfrm>
        </p:grpSpPr>
        <p:sp>
          <p:nvSpPr>
            <p:cNvPr id="12530" name="WordArt 242">
              <a:extLst>
                <a:ext uri="{FF2B5EF4-FFF2-40B4-BE49-F238E27FC236}">
                  <a16:creationId xmlns:a16="http://schemas.microsoft.com/office/drawing/2014/main" id="{BBFF491B-EA05-4494-A253-75EA256913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7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五戸町</a:t>
              </a:r>
            </a:p>
          </p:txBody>
        </p:sp>
        <p:sp>
          <p:nvSpPr>
            <p:cNvPr id="12531" name="WordArt 243">
              <a:extLst>
                <a:ext uri="{FF2B5EF4-FFF2-40B4-BE49-F238E27FC236}">
                  <a16:creationId xmlns:a16="http://schemas.microsoft.com/office/drawing/2014/main" id="{77204091-B563-4DFB-A047-502D632EA1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7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五戸町</a:t>
              </a:r>
            </a:p>
          </p:txBody>
        </p:sp>
      </p:grpSp>
      <p:grpSp>
        <p:nvGrpSpPr>
          <p:cNvPr id="12532" name="Group 244">
            <a:extLst>
              <a:ext uri="{FF2B5EF4-FFF2-40B4-BE49-F238E27FC236}">
                <a16:creationId xmlns:a16="http://schemas.microsoft.com/office/drawing/2014/main" id="{46829767-A88E-46E5-9C43-167A1C7023EF}"/>
              </a:ext>
            </a:extLst>
          </p:cNvPr>
          <p:cNvGrpSpPr>
            <a:grpSpLocks/>
          </p:cNvGrpSpPr>
          <p:nvPr/>
        </p:nvGrpSpPr>
        <p:grpSpPr bwMode="auto">
          <a:xfrm>
            <a:off x="8183563" y="8243888"/>
            <a:ext cx="396875" cy="133350"/>
            <a:chOff x="466" y="2997"/>
            <a:chExt cx="250" cy="84"/>
          </a:xfrm>
        </p:grpSpPr>
        <p:sp>
          <p:nvSpPr>
            <p:cNvPr id="12533" name="WordArt 245">
              <a:extLst>
                <a:ext uri="{FF2B5EF4-FFF2-40B4-BE49-F238E27FC236}">
                  <a16:creationId xmlns:a16="http://schemas.microsoft.com/office/drawing/2014/main" id="{4AAF7B27-BAF9-4552-B34E-AE5EBF47D5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6" y="29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三戸町</a:t>
              </a:r>
            </a:p>
          </p:txBody>
        </p:sp>
        <p:sp>
          <p:nvSpPr>
            <p:cNvPr id="12534" name="WordArt 246">
              <a:extLst>
                <a:ext uri="{FF2B5EF4-FFF2-40B4-BE49-F238E27FC236}">
                  <a16:creationId xmlns:a16="http://schemas.microsoft.com/office/drawing/2014/main" id="{215153CF-D04C-4138-8070-36EC2168DB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7" y="29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三戸町</a:t>
              </a:r>
            </a:p>
          </p:txBody>
        </p:sp>
      </p:grpSp>
      <p:grpSp>
        <p:nvGrpSpPr>
          <p:cNvPr id="12535" name="Group 247">
            <a:extLst>
              <a:ext uri="{FF2B5EF4-FFF2-40B4-BE49-F238E27FC236}">
                <a16:creationId xmlns:a16="http://schemas.microsoft.com/office/drawing/2014/main" id="{459B3AEE-A852-41EC-A860-DCE6E2187147}"/>
              </a:ext>
            </a:extLst>
          </p:cNvPr>
          <p:cNvGrpSpPr>
            <a:grpSpLocks/>
          </p:cNvGrpSpPr>
          <p:nvPr/>
        </p:nvGrpSpPr>
        <p:grpSpPr bwMode="auto">
          <a:xfrm>
            <a:off x="9263063" y="8062913"/>
            <a:ext cx="396875" cy="133350"/>
            <a:chOff x="920" y="2997"/>
            <a:chExt cx="250" cy="84"/>
          </a:xfrm>
        </p:grpSpPr>
        <p:sp>
          <p:nvSpPr>
            <p:cNvPr id="12536" name="WordArt 248">
              <a:extLst>
                <a:ext uri="{FF2B5EF4-FFF2-40B4-BE49-F238E27FC236}">
                  <a16:creationId xmlns:a16="http://schemas.microsoft.com/office/drawing/2014/main" id="{47B6D17F-B1ED-461C-AD85-9364E04D74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29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南部町</a:t>
              </a:r>
            </a:p>
          </p:txBody>
        </p:sp>
        <p:sp>
          <p:nvSpPr>
            <p:cNvPr id="12537" name="WordArt 249">
              <a:extLst>
                <a:ext uri="{FF2B5EF4-FFF2-40B4-BE49-F238E27FC236}">
                  <a16:creationId xmlns:a16="http://schemas.microsoft.com/office/drawing/2014/main" id="{C971635D-FCE3-4E1E-AC37-2CE0F46D78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29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南部町</a:t>
              </a:r>
            </a:p>
          </p:txBody>
        </p:sp>
      </p:grpSp>
      <p:grpSp>
        <p:nvGrpSpPr>
          <p:cNvPr id="12538" name="Group 250">
            <a:extLst>
              <a:ext uri="{FF2B5EF4-FFF2-40B4-BE49-F238E27FC236}">
                <a16:creationId xmlns:a16="http://schemas.microsoft.com/office/drawing/2014/main" id="{E5D89070-41B7-4181-81CE-C31450D7AB63}"/>
              </a:ext>
            </a:extLst>
          </p:cNvPr>
          <p:cNvGrpSpPr>
            <a:grpSpLocks/>
          </p:cNvGrpSpPr>
          <p:nvPr/>
        </p:nvGrpSpPr>
        <p:grpSpPr bwMode="auto">
          <a:xfrm>
            <a:off x="7732713" y="8963025"/>
            <a:ext cx="396875" cy="133350"/>
            <a:chOff x="459" y="3224"/>
            <a:chExt cx="250" cy="84"/>
          </a:xfrm>
        </p:grpSpPr>
        <p:sp>
          <p:nvSpPr>
            <p:cNvPr id="12539" name="WordArt 251">
              <a:extLst>
                <a:ext uri="{FF2B5EF4-FFF2-40B4-BE49-F238E27FC236}">
                  <a16:creationId xmlns:a16="http://schemas.microsoft.com/office/drawing/2014/main" id="{94DFA1B5-9F86-4AD3-AD70-9487F4F959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32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田子町</a:t>
              </a:r>
            </a:p>
          </p:txBody>
        </p:sp>
        <p:sp>
          <p:nvSpPr>
            <p:cNvPr id="12540" name="WordArt 252">
              <a:extLst>
                <a:ext uri="{FF2B5EF4-FFF2-40B4-BE49-F238E27FC236}">
                  <a16:creationId xmlns:a16="http://schemas.microsoft.com/office/drawing/2014/main" id="{DDDF1158-65FC-45C5-9837-B38A59C050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32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田子町</a:t>
              </a:r>
            </a:p>
          </p:txBody>
        </p:sp>
      </p:grpSp>
      <p:grpSp>
        <p:nvGrpSpPr>
          <p:cNvPr id="12541" name="Group 253">
            <a:extLst>
              <a:ext uri="{FF2B5EF4-FFF2-40B4-BE49-F238E27FC236}">
                <a16:creationId xmlns:a16="http://schemas.microsoft.com/office/drawing/2014/main" id="{E10471AD-8D73-458E-9D25-D3CA2416C917}"/>
              </a:ext>
            </a:extLst>
          </p:cNvPr>
          <p:cNvGrpSpPr>
            <a:grpSpLocks/>
          </p:cNvGrpSpPr>
          <p:nvPr/>
        </p:nvGrpSpPr>
        <p:grpSpPr bwMode="auto">
          <a:xfrm>
            <a:off x="10702925" y="7883525"/>
            <a:ext cx="396875" cy="133350"/>
            <a:chOff x="913" y="3224"/>
            <a:chExt cx="250" cy="84"/>
          </a:xfrm>
        </p:grpSpPr>
        <p:sp>
          <p:nvSpPr>
            <p:cNvPr id="12542" name="WordArt 254">
              <a:extLst>
                <a:ext uri="{FF2B5EF4-FFF2-40B4-BE49-F238E27FC236}">
                  <a16:creationId xmlns:a16="http://schemas.microsoft.com/office/drawing/2014/main" id="{947F869C-CE06-413D-B0F4-F632F9813D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32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階上町</a:t>
              </a:r>
            </a:p>
          </p:txBody>
        </p:sp>
        <p:sp>
          <p:nvSpPr>
            <p:cNvPr id="12543" name="WordArt 255">
              <a:extLst>
                <a:ext uri="{FF2B5EF4-FFF2-40B4-BE49-F238E27FC236}">
                  <a16:creationId xmlns:a16="http://schemas.microsoft.com/office/drawing/2014/main" id="{8ACD7A25-5C1D-4B44-960B-2665BDD89C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32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階上町</a:t>
              </a:r>
            </a:p>
          </p:txBody>
        </p:sp>
      </p:grpSp>
      <p:grpSp>
        <p:nvGrpSpPr>
          <p:cNvPr id="12544" name="Group 256">
            <a:extLst>
              <a:ext uri="{FF2B5EF4-FFF2-40B4-BE49-F238E27FC236}">
                <a16:creationId xmlns:a16="http://schemas.microsoft.com/office/drawing/2014/main" id="{8EA72587-64D6-44D2-BB70-6BB578BCBD58}"/>
              </a:ext>
            </a:extLst>
          </p:cNvPr>
          <p:cNvGrpSpPr>
            <a:grpSpLocks/>
          </p:cNvGrpSpPr>
          <p:nvPr/>
        </p:nvGrpSpPr>
        <p:grpSpPr bwMode="auto">
          <a:xfrm>
            <a:off x="4695825" y="4913313"/>
            <a:ext cx="530225" cy="133350"/>
            <a:chOff x="1480" y="585"/>
            <a:chExt cx="334" cy="84"/>
          </a:xfrm>
        </p:grpSpPr>
        <p:sp>
          <p:nvSpPr>
            <p:cNvPr id="12545" name="WordArt 257">
              <a:extLst>
                <a:ext uri="{FF2B5EF4-FFF2-40B4-BE49-F238E27FC236}">
                  <a16:creationId xmlns:a16="http://schemas.microsoft.com/office/drawing/2014/main" id="{15186A0A-D574-40C0-AA2A-3BDAB94E46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58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五所川原市</a:t>
              </a:r>
            </a:p>
          </p:txBody>
        </p:sp>
        <p:sp>
          <p:nvSpPr>
            <p:cNvPr id="12546" name="WordArt 258">
              <a:extLst>
                <a:ext uri="{FF2B5EF4-FFF2-40B4-BE49-F238E27FC236}">
                  <a16:creationId xmlns:a16="http://schemas.microsoft.com/office/drawing/2014/main" id="{E242313A-5C56-4D57-8903-9455A7E6DF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58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五所川原市</a:t>
              </a:r>
            </a:p>
          </p:txBody>
        </p:sp>
      </p:grpSp>
      <p:grpSp>
        <p:nvGrpSpPr>
          <p:cNvPr id="12547" name="Group 259">
            <a:extLst>
              <a:ext uri="{FF2B5EF4-FFF2-40B4-BE49-F238E27FC236}">
                <a16:creationId xmlns:a16="http://schemas.microsoft.com/office/drawing/2014/main" id="{6D3C059A-8B3A-4F4D-A0FE-12FFDB98DA78}"/>
              </a:ext>
            </a:extLst>
          </p:cNvPr>
          <p:cNvGrpSpPr>
            <a:grpSpLocks/>
          </p:cNvGrpSpPr>
          <p:nvPr/>
        </p:nvGrpSpPr>
        <p:grpSpPr bwMode="auto">
          <a:xfrm>
            <a:off x="4041775" y="6804025"/>
            <a:ext cx="396875" cy="133350"/>
            <a:chOff x="913" y="585"/>
            <a:chExt cx="250" cy="84"/>
          </a:xfrm>
        </p:grpSpPr>
        <p:sp>
          <p:nvSpPr>
            <p:cNvPr id="12548" name="WordArt 260">
              <a:extLst>
                <a:ext uri="{FF2B5EF4-FFF2-40B4-BE49-F238E27FC236}">
                  <a16:creationId xmlns:a16="http://schemas.microsoft.com/office/drawing/2014/main" id="{8FFF21FF-993D-43B2-9174-0D62860A53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5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弘前市</a:t>
              </a:r>
            </a:p>
          </p:txBody>
        </p:sp>
        <p:sp>
          <p:nvSpPr>
            <p:cNvPr id="12549" name="WordArt 261">
              <a:extLst>
                <a:ext uri="{FF2B5EF4-FFF2-40B4-BE49-F238E27FC236}">
                  <a16:creationId xmlns:a16="http://schemas.microsoft.com/office/drawing/2014/main" id="{E347EF88-CC0A-4D95-98DA-9A43D20B98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弘前市</a:t>
              </a:r>
            </a:p>
          </p:txBody>
        </p:sp>
      </p:grpSp>
      <p:grpSp>
        <p:nvGrpSpPr>
          <p:cNvPr id="12550" name="Group 262">
            <a:extLst>
              <a:ext uri="{FF2B5EF4-FFF2-40B4-BE49-F238E27FC236}">
                <a16:creationId xmlns:a16="http://schemas.microsoft.com/office/drawing/2014/main" id="{6B75FA5F-05BD-407C-AE37-E8CCE2ADCE36}"/>
              </a:ext>
            </a:extLst>
          </p:cNvPr>
          <p:cNvGrpSpPr>
            <a:grpSpLocks/>
          </p:cNvGrpSpPr>
          <p:nvPr/>
        </p:nvGrpSpPr>
        <p:grpSpPr bwMode="auto">
          <a:xfrm>
            <a:off x="3795713" y="4824413"/>
            <a:ext cx="530225" cy="133350"/>
            <a:chOff x="1487" y="925"/>
            <a:chExt cx="334" cy="84"/>
          </a:xfrm>
        </p:grpSpPr>
        <p:sp>
          <p:nvSpPr>
            <p:cNvPr id="12551" name="WordArt 263">
              <a:extLst>
                <a:ext uri="{FF2B5EF4-FFF2-40B4-BE49-F238E27FC236}">
                  <a16:creationId xmlns:a16="http://schemas.microsoft.com/office/drawing/2014/main" id="{8C021136-4461-4463-B4FF-139581C55F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7" y="92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つがる市</a:t>
              </a:r>
            </a:p>
          </p:txBody>
        </p:sp>
        <p:sp>
          <p:nvSpPr>
            <p:cNvPr id="12552" name="WordArt 264">
              <a:extLst>
                <a:ext uri="{FF2B5EF4-FFF2-40B4-BE49-F238E27FC236}">
                  <a16:creationId xmlns:a16="http://schemas.microsoft.com/office/drawing/2014/main" id="{695DD0E5-F074-4692-B801-41D7F9E382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92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つがる市</a:t>
              </a:r>
            </a:p>
          </p:txBody>
        </p:sp>
      </p:grpSp>
      <p:grpSp>
        <p:nvGrpSpPr>
          <p:cNvPr id="12553" name="Group 265">
            <a:extLst>
              <a:ext uri="{FF2B5EF4-FFF2-40B4-BE49-F238E27FC236}">
                <a16:creationId xmlns:a16="http://schemas.microsoft.com/office/drawing/2014/main" id="{371EAF3D-EDFC-4128-9811-D18AB15C30F5}"/>
              </a:ext>
            </a:extLst>
          </p:cNvPr>
          <p:cNvGrpSpPr>
            <a:grpSpLocks/>
          </p:cNvGrpSpPr>
          <p:nvPr/>
        </p:nvGrpSpPr>
        <p:grpSpPr bwMode="auto">
          <a:xfrm>
            <a:off x="2986088" y="6084888"/>
            <a:ext cx="530225" cy="133350"/>
            <a:chOff x="1480" y="1409"/>
            <a:chExt cx="334" cy="84"/>
          </a:xfrm>
        </p:grpSpPr>
        <p:sp>
          <p:nvSpPr>
            <p:cNvPr id="12554" name="WordArt 266">
              <a:extLst>
                <a:ext uri="{FF2B5EF4-FFF2-40B4-BE49-F238E27FC236}">
                  <a16:creationId xmlns:a16="http://schemas.microsoft.com/office/drawing/2014/main" id="{1899D106-74DB-4D1E-907B-6277092284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40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鰺ヶ沢町</a:t>
              </a:r>
            </a:p>
          </p:txBody>
        </p:sp>
        <p:sp>
          <p:nvSpPr>
            <p:cNvPr id="12555" name="WordArt 267">
              <a:extLst>
                <a:ext uri="{FF2B5EF4-FFF2-40B4-BE49-F238E27FC236}">
                  <a16:creationId xmlns:a16="http://schemas.microsoft.com/office/drawing/2014/main" id="{620CED24-51D1-4C9F-9347-599D279EB5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41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鰺ヶ沢町</a:t>
              </a:r>
            </a:p>
          </p:txBody>
        </p:sp>
      </p:grpSp>
      <p:grpSp>
        <p:nvGrpSpPr>
          <p:cNvPr id="12556" name="Group 268">
            <a:extLst>
              <a:ext uri="{FF2B5EF4-FFF2-40B4-BE49-F238E27FC236}">
                <a16:creationId xmlns:a16="http://schemas.microsoft.com/office/drawing/2014/main" id="{1C59001F-0467-442E-BD00-6665C1C3F604}"/>
              </a:ext>
            </a:extLst>
          </p:cNvPr>
          <p:cNvGrpSpPr>
            <a:grpSpLocks/>
          </p:cNvGrpSpPr>
          <p:nvPr/>
        </p:nvGrpSpPr>
        <p:grpSpPr bwMode="auto">
          <a:xfrm>
            <a:off x="2984500" y="7342188"/>
            <a:ext cx="530225" cy="133350"/>
            <a:chOff x="1480" y="1553"/>
            <a:chExt cx="334" cy="84"/>
          </a:xfrm>
        </p:grpSpPr>
        <p:sp>
          <p:nvSpPr>
            <p:cNvPr id="12557" name="WordArt 269">
              <a:extLst>
                <a:ext uri="{FF2B5EF4-FFF2-40B4-BE49-F238E27FC236}">
                  <a16:creationId xmlns:a16="http://schemas.microsoft.com/office/drawing/2014/main" id="{3BC0AD4E-A829-4136-BDC8-3AC9F4AABC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55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西目屋村</a:t>
              </a:r>
            </a:p>
          </p:txBody>
        </p:sp>
        <p:sp>
          <p:nvSpPr>
            <p:cNvPr id="12558" name="WordArt 270">
              <a:extLst>
                <a:ext uri="{FF2B5EF4-FFF2-40B4-BE49-F238E27FC236}">
                  <a16:creationId xmlns:a16="http://schemas.microsoft.com/office/drawing/2014/main" id="{DC5CD296-FD5A-422A-B442-4952A0BBCD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55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西目屋村</a:t>
              </a:r>
            </a:p>
          </p:txBody>
        </p:sp>
      </p:grpSp>
      <p:grpSp>
        <p:nvGrpSpPr>
          <p:cNvPr id="12559" name="Group 271">
            <a:extLst>
              <a:ext uri="{FF2B5EF4-FFF2-40B4-BE49-F238E27FC236}">
                <a16:creationId xmlns:a16="http://schemas.microsoft.com/office/drawing/2014/main" id="{931EF2AF-ECD2-4282-B0D7-4B4626E09933}"/>
              </a:ext>
            </a:extLst>
          </p:cNvPr>
          <p:cNvGrpSpPr>
            <a:grpSpLocks/>
          </p:cNvGrpSpPr>
          <p:nvPr/>
        </p:nvGrpSpPr>
        <p:grpSpPr bwMode="auto">
          <a:xfrm>
            <a:off x="5753100" y="6534150"/>
            <a:ext cx="396875" cy="133350"/>
            <a:chOff x="913" y="729"/>
            <a:chExt cx="250" cy="84"/>
          </a:xfrm>
        </p:grpSpPr>
        <p:sp>
          <p:nvSpPr>
            <p:cNvPr id="12560" name="WordArt 272">
              <a:extLst>
                <a:ext uri="{FF2B5EF4-FFF2-40B4-BE49-F238E27FC236}">
                  <a16:creationId xmlns:a16="http://schemas.microsoft.com/office/drawing/2014/main" id="{5EB14E2A-048C-4AC3-9760-0200DAED97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7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黒石市</a:t>
              </a:r>
            </a:p>
          </p:txBody>
        </p:sp>
        <p:sp>
          <p:nvSpPr>
            <p:cNvPr id="12561" name="WordArt 273">
              <a:extLst>
                <a:ext uri="{FF2B5EF4-FFF2-40B4-BE49-F238E27FC236}">
                  <a16:creationId xmlns:a16="http://schemas.microsoft.com/office/drawing/2014/main" id="{AE9537D0-2FA1-4AA2-A80A-16D639C7D8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7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黒石市</a:t>
              </a:r>
            </a:p>
          </p:txBody>
        </p:sp>
      </p:grpSp>
      <p:grpSp>
        <p:nvGrpSpPr>
          <p:cNvPr id="12562" name="Group 274">
            <a:extLst>
              <a:ext uri="{FF2B5EF4-FFF2-40B4-BE49-F238E27FC236}">
                <a16:creationId xmlns:a16="http://schemas.microsoft.com/office/drawing/2014/main" id="{B901E945-4267-4CFA-B6B8-B801E8245CD7}"/>
              </a:ext>
            </a:extLst>
          </p:cNvPr>
          <p:cNvGrpSpPr>
            <a:grpSpLocks/>
          </p:cNvGrpSpPr>
          <p:nvPr/>
        </p:nvGrpSpPr>
        <p:grpSpPr bwMode="auto">
          <a:xfrm>
            <a:off x="5324475" y="3135313"/>
            <a:ext cx="530225" cy="133350"/>
            <a:chOff x="1480" y="1152"/>
            <a:chExt cx="334" cy="84"/>
          </a:xfrm>
        </p:grpSpPr>
        <p:sp>
          <p:nvSpPr>
            <p:cNvPr id="12563" name="WordArt 275">
              <a:extLst>
                <a:ext uri="{FF2B5EF4-FFF2-40B4-BE49-F238E27FC236}">
                  <a16:creationId xmlns:a16="http://schemas.microsoft.com/office/drawing/2014/main" id="{8B966354-AB6F-455F-9780-8652668BDB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1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外ヶ浜町</a:t>
              </a:r>
            </a:p>
          </p:txBody>
        </p:sp>
        <p:sp>
          <p:nvSpPr>
            <p:cNvPr id="12564" name="WordArt 276">
              <a:extLst>
                <a:ext uri="{FF2B5EF4-FFF2-40B4-BE49-F238E27FC236}">
                  <a16:creationId xmlns:a16="http://schemas.microsoft.com/office/drawing/2014/main" id="{7F83E257-87AA-4D52-860D-0E20AA4A60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1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外ヶ浜町</a:t>
              </a:r>
            </a:p>
          </p:txBody>
        </p:sp>
      </p:grpSp>
      <p:grpSp>
        <p:nvGrpSpPr>
          <p:cNvPr id="12565" name="Group 277">
            <a:extLst>
              <a:ext uri="{FF2B5EF4-FFF2-40B4-BE49-F238E27FC236}">
                <a16:creationId xmlns:a16="http://schemas.microsoft.com/office/drawing/2014/main" id="{3503CEA8-25A6-4C19-81EE-E7ACD010F685}"/>
              </a:ext>
            </a:extLst>
          </p:cNvPr>
          <p:cNvGrpSpPr>
            <a:grpSpLocks/>
          </p:cNvGrpSpPr>
          <p:nvPr/>
        </p:nvGrpSpPr>
        <p:grpSpPr bwMode="auto">
          <a:xfrm>
            <a:off x="5032375" y="5634038"/>
            <a:ext cx="396875" cy="133350"/>
            <a:chOff x="459" y="1152"/>
            <a:chExt cx="250" cy="84"/>
          </a:xfrm>
        </p:grpSpPr>
        <p:sp>
          <p:nvSpPr>
            <p:cNvPr id="12566" name="WordArt 278">
              <a:extLst>
                <a:ext uri="{FF2B5EF4-FFF2-40B4-BE49-F238E27FC236}">
                  <a16:creationId xmlns:a16="http://schemas.microsoft.com/office/drawing/2014/main" id="{5281B2E0-C22D-4331-9E51-C155659A08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1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板柳町</a:t>
              </a:r>
            </a:p>
          </p:txBody>
        </p:sp>
        <p:sp>
          <p:nvSpPr>
            <p:cNvPr id="12567" name="WordArt 279">
              <a:extLst>
                <a:ext uri="{FF2B5EF4-FFF2-40B4-BE49-F238E27FC236}">
                  <a16:creationId xmlns:a16="http://schemas.microsoft.com/office/drawing/2014/main" id="{38D585E1-1C19-4FCD-AB12-2C113CE80A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1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板柳町</a:t>
              </a:r>
            </a:p>
          </p:txBody>
        </p:sp>
      </p:grpSp>
      <p:grpSp>
        <p:nvGrpSpPr>
          <p:cNvPr id="12568" name="Group 280">
            <a:extLst>
              <a:ext uri="{FF2B5EF4-FFF2-40B4-BE49-F238E27FC236}">
                <a16:creationId xmlns:a16="http://schemas.microsoft.com/office/drawing/2014/main" id="{4489B2F9-137D-4C17-8487-5D763BCCB4D9}"/>
              </a:ext>
            </a:extLst>
          </p:cNvPr>
          <p:cNvGrpSpPr>
            <a:grpSpLocks/>
          </p:cNvGrpSpPr>
          <p:nvPr/>
        </p:nvGrpSpPr>
        <p:grpSpPr bwMode="auto">
          <a:xfrm>
            <a:off x="4492625" y="5634038"/>
            <a:ext cx="396875" cy="133350"/>
            <a:chOff x="459" y="1553"/>
            <a:chExt cx="250" cy="84"/>
          </a:xfrm>
        </p:grpSpPr>
        <p:sp>
          <p:nvSpPr>
            <p:cNvPr id="12569" name="WordArt 281">
              <a:extLst>
                <a:ext uri="{FF2B5EF4-FFF2-40B4-BE49-F238E27FC236}">
                  <a16:creationId xmlns:a16="http://schemas.microsoft.com/office/drawing/2014/main" id="{6B5FABD6-3267-4E96-B6B3-7EE48BF37E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5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鶴田町</a:t>
              </a:r>
            </a:p>
          </p:txBody>
        </p:sp>
        <p:sp>
          <p:nvSpPr>
            <p:cNvPr id="12570" name="WordArt 282">
              <a:extLst>
                <a:ext uri="{FF2B5EF4-FFF2-40B4-BE49-F238E27FC236}">
                  <a16:creationId xmlns:a16="http://schemas.microsoft.com/office/drawing/2014/main" id="{F16C20FE-A51F-4656-9F46-74D75E538F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5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鶴田町</a:t>
              </a:r>
            </a:p>
          </p:txBody>
        </p:sp>
      </p:grpSp>
      <p:grpSp>
        <p:nvGrpSpPr>
          <p:cNvPr id="12571" name="Group 283">
            <a:extLst>
              <a:ext uri="{FF2B5EF4-FFF2-40B4-BE49-F238E27FC236}">
                <a16:creationId xmlns:a16="http://schemas.microsoft.com/office/drawing/2014/main" id="{BE671FC6-E8A9-41A8-898E-98AF30A3AC5D}"/>
              </a:ext>
            </a:extLst>
          </p:cNvPr>
          <p:cNvGrpSpPr>
            <a:grpSpLocks/>
          </p:cNvGrpSpPr>
          <p:nvPr/>
        </p:nvGrpSpPr>
        <p:grpSpPr bwMode="auto">
          <a:xfrm>
            <a:off x="5392738" y="3990975"/>
            <a:ext cx="396875" cy="133350"/>
            <a:chOff x="920" y="1749"/>
            <a:chExt cx="250" cy="84"/>
          </a:xfrm>
        </p:grpSpPr>
        <p:sp>
          <p:nvSpPr>
            <p:cNvPr id="12572" name="WordArt 284">
              <a:extLst>
                <a:ext uri="{FF2B5EF4-FFF2-40B4-BE49-F238E27FC236}">
                  <a16:creationId xmlns:a16="http://schemas.microsoft.com/office/drawing/2014/main" id="{76ACE0E3-F9DE-46A2-887D-3AA0802649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174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蓬田村</a:t>
              </a:r>
            </a:p>
          </p:txBody>
        </p:sp>
        <p:sp>
          <p:nvSpPr>
            <p:cNvPr id="12573" name="WordArt 285">
              <a:extLst>
                <a:ext uri="{FF2B5EF4-FFF2-40B4-BE49-F238E27FC236}">
                  <a16:creationId xmlns:a16="http://schemas.microsoft.com/office/drawing/2014/main" id="{45F5F370-A5A3-4D6A-9655-AB33BF068D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175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蓬田村</a:t>
              </a:r>
            </a:p>
          </p:txBody>
        </p:sp>
      </p:grpSp>
      <p:grpSp>
        <p:nvGrpSpPr>
          <p:cNvPr id="12574" name="Group 286">
            <a:extLst>
              <a:ext uri="{FF2B5EF4-FFF2-40B4-BE49-F238E27FC236}">
                <a16:creationId xmlns:a16="http://schemas.microsoft.com/office/drawing/2014/main" id="{49FBBE64-FA88-40DE-9545-3441A1C13B4B}"/>
              </a:ext>
            </a:extLst>
          </p:cNvPr>
          <p:cNvGrpSpPr>
            <a:grpSpLocks/>
          </p:cNvGrpSpPr>
          <p:nvPr/>
        </p:nvGrpSpPr>
        <p:grpSpPr bwMode="auto">
          <a:xfrm>
            <a:off x="4852988" y="2754313"/>
            <a:ext cx="396875" cy="133350"/>
            <a:chOff x="459" y="2203"/>
            <a:chExt cx="250" cy="84"/>
          </a:xfrm>
        </p:grpSpPr>
        <p:sp>
          <p:nvSpPr>
            <p:cNvPr id="12575" name="WordArt 287">
              <a:extLst>
                <a:ext uri="{FF2B5EF4-FFF2-40B4-BE49-F238E27FC236}">
                  <a16:creationId xmlns:a16="http://schemas.microsoft.com/office/drawing/2014/main" id="{3A3ECB5C-AA83-4C0E-87A5-4F5D743DBC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今別町</a:t>
              </a:r>
            </a:p>
          </p:txBody>
        </p:sp>
        <p:sp>
          <p:nvSpPr>
            <p:cNvPr id="12576" name="WordArt 288">
              <a:extLst>
                <a:ext uri="{FF2B5EF4-FFF2-40B4-BE49-F238E27FC236}">
                  <a16:creationId xmlns:a16="http://schemas.microsoft.com/office/drawing/2014/main" id="{B81237EA-DEDC-4AFA-A063-E15259E81B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今別町</a:t>
              </a:r>
            </a:p>
          </p:txBody>
        </p:sp>
      </p:grpSp>
      <p:grpSp>
        <p:nvGrpSpPr>
          <p:cNvPr id="12577" name="Group 289">
            <a:extLst>
              <a:ext uri="{FF2B5EF4-FFF2-40B4-BE49-F238E27FC236}">
                <a16:creationId xmlns:a16="http://schemas.microsoft.com/office/drawing/2014/main" id="{00B036DF-9593-4C9A-AD59-C2C10C645E8B}"/>
              </a:ext>
            </a:extLst>
          </p:cNvPr>
          <p:cNvGrpSpPr>
            <a:grpSpLocks/>
          </p:cNvGrpSpPr>
          <p:nvPr/>
        </p:nvGrpSpPr>
        <p:grpSpPr bwMode="auto">
          <a:xfrm>
            <a:off x="3951288" y="2663825"/>
            <a:ext cx="396875" cy="133350"/>
            <a:chOff x="913" y="2203"/>
            <a:chExt cx="250" cy="84"/>
          </a:xfrm>
        </p:grpSpPr>
        <p:sp>
          <p:nvSpPr>
            <p:cNvPr id="12578" name="WordArt 290">
              <a:extLst>
                <a:ext uri="{FF2B5EF4-FFF2-40B4-BE49-F238E27FC236}">
                  <a16:creationId xmlns:a16="http://schemas.microsoft.com/office/drawing/2014/main" id="{1364593E-D5EC-4DCB-922E-510A064DBB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中泊町</a:t>
              </a:r>
            </a:p>
          </p:txBody>
        </p:sp>
        <p:sp>
          <p:nvSpPr>
            <p:cNvPr id="12579" name="WordArt 291">
              <a:extLst>
                <a:ext uri="{FF2B5EF4-FFF2-40B4-BE49-F238E27FC236}">
                  <a16:creationId xmlns:a16="http://schemas.microsoft.com/office/drawing/2014/main" id="{A07E7204-AD96-4AB7-9BB9-92E28C899A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中泊町</a:t>
              </a:r>
            </a:p>
          </p:txBody>
        </p:sp>
      </p:grpSp>
      <p:grpSp>
        <p:nvGrpSpPr>
          <p:cNvPr id="12580" name="Group 292">
            <a:extLst>
              <a:ext uri="{FF2B5EF4-FFF2-40B4-BE49-F238E27FC236}">
                <a16:creationId xmlns:a16="http://schemas.microsoft.com/office/drawing/2014/main" id="{EBC27D49-DF52-4190-8905-FFA65845B086}"/>
              </a:ext>
            </a:extLst>
          </p:cNvPr>
          <p:cNvGrpSpPr>
            <a:grpSpLocks/>
          </p:cNvGrpSpPr>
          <p:nvPr/>
        </p:nvGrpSpPr>
        <p:grpSpPr bwMode="auto">
          <a:xfrm>
            <a:off x="4941888" y="5992813"/>
            <a:ext cx="396875" cy="133350"/>
            <a:chOff x="466" y="2543"/>
            <a:chExt cx="250" cy="84"/>
          </a:xfrm>
        </p:grpSpPr>
        <p:sp>
          <p:nvSpPr>
            <p:cNvPr id="12581" name="WordArt 293">
              <a:extLst>
                <a:ext uri="{FF2B5EF4-FFF2-40B4-BE49-F238E27FC236}">
                  <a16:creationId xmlns:a16="http://schemas.microsoft.com/office/drawing/2014/main" id="{E0A342D0-D010-43AE-ADED-BA783F4842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6" y="25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藤崎町</a:t>
              </a:r>
            </a:p>
          </p:txBody>
        </p:sp>
        <p:sp>
          <p:nvSpPr>
            <p:cNvPr id="12582" name="WordArt 294">
              <a:extLst>
                <a:ext uri="{FF2B5EF4-FFF2-40B4-BE49-F238E27FC236}">
                  <a16:creationId xmlns:a16="http://schemas.microsoft.com/office/drawing/2014/main" id="{E042EE80-AE38-4FB3-AE94-7E105D4D90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7" y="25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藤崎町</a:t>
              </a:r>
            </a:p>
          </p:txBody>
        </p:sp>
      </p:grpSp>
      <p:grpSp>
        <p:nvGrpSpPr>
          <p:cNvPr id="12583" name="Group 295">
            <a:extLst>
              <a:ext uri="{FF2B5EF4-FFF2-40B4-BE49-F238E27FC236}">
                <a16:creationId xmlns:a16="http://schemas.microsoft.com/office/drawing/2014/main" id="{802BE0CA-8DD4-45D8-8F78-45209CB1D373}"/>
              </a:ext>
            </a:extLst>
          </p:cNvPr>
          <p:cNvGrpSpPr>
            <a:grpSpLocks/>
          </p:cNvGrpSpPr>
          <p:nvPr/>
        </p:nvGrpSpPr>
        <p:grpSpPr bwMode="auto">
          <a:xfrm>
            <a:off x="4330700" y="2460625"/>
            <a:ext cx="530225" cy="133350"/>
            <a:chOff x="1480" y="1152"/>
            <a:chExt cx="334" cy="84"/>
          </a:xfrm>
        </p:grpSpPr>
        <p:sp>
          <p:nvSpPr>
            <p:cNvPr id="12584" name="WordArt 296">
              <a:extLst>
                <a:ext uri="{FF2B5EF4-FFF2-40B4-BE49-F238E27FC236}">
                  <a16:creationId xmlns:a16="http://schemas.microsoft.com/office/drawing/2014/main" id="{F7414A67-71D8-43D3-92A2-9DAA3B360E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1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外ヶ浜町</a:t>
              </a:r>
            </a:p>
          </p:txBody>
        </p:sp>
        <p:sp>
          <p:nvSpPr>
            <p:cNvPr id="12585" name="WordArt 297">
              <a:extLst>
                <a:ext uri="{FF2B5EF4-FFF2-40B4-BE49-F238E27FC236}">
                  <a16:creationId xmlns:a16="http://schemas.microsoft.com/office/drawing/2014/main" id="{0E16CBD3-5CD4-449A-B91E-C275FFCEE6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1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外ヶ浜町</a:t>
              </a:r>
            </a:p>
          </p:txBody>
        </p:sp>
      </p:grpSp>
      <p:grpSp>
        <p:nvGrpSpPr>
          <p:cNvPr id="12586" name="Group 298">
            <a:extLst>
              <a:ext uri="{FF2B5EF4-FFF2-40B4-BE49-F238E27FC236}">
                <a16:creationId xmlns:a16="http://schemas.microsoft.com/office/drawing/2014/main" id="{E8D223F1-A25F-490F-9F4D-62D93ACF7593}"/>
              </a:ext>
            </a:extLst>
          </p:cNvPr>
          <p:cNvGrpSpPr>
            <a:grpSpLocks/>
          </p:cNvGrpSpPr>
          <p:nvPr/>
        </p:nvGrpSpPr>
        <p:grpSpPr bwMode="auto">
          <a:xfrm>
            <a:off x="4870450" y="6240463"/>
            <a:ext cx="528638" cy="131762"/>
            <a:chOff x="687" y="4612"/>
            <a:chExt cx="333" cy="83"/>
          </a:xfrm>
        </p:grpSpPr>
        <p:sp>
          <p:nvSpPr>
            <p:cNvPr id="12587" name="WordArt 299">
              <a:extLst>
                <a:ext uri="{FF2B5EF4-FFF2-40B4-BE49-F238E27FC236}">
                  <a16:creationId xmlns:a16="http://schemas.microsoft.com/office/drawing/2014/main" id="{CB71DB6D-A3AD-4CB6-9065-1E4867A563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46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田舎館村</a:t>
              </a:r>
            </a:p>
          </p:txBody>
        </p:sp>
        <p:sp>
          <p:nvSpPr>
            <p:cNvPr id="12588" name="WordArt 300">
              <a:extLst>
                <a:ext uri="{FF2B5EF4-FFF2-40B4-BE49-F238E27FC236}">
                  <a16:creationId xmlns:a16="http://schemas.microsoft.com/office/drawing/2014/main" id="{538E6B9E-C4C5-48F4-A6D3-6169F118EA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461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田舎館村</a:t>
              </a:r>
            </a:p>
          </p:txBody>
        </p:sp>
      </p:grpSp>
      <p:grpSp>
        <p:nvGrpSpPr>
          <p:cNvPr id="12589" name="Group 301">
            <a:extLst>
              <a:ext uri="{FF2B5EF4-FFF2-40B4-BE49-F238E27FC236}">
                <a16:creationId xmlns:a16="http://schemas.microsoft.com/office/drawing/2014/main" id="{98BBE484-E92D-4097-8AE2-A407EA31F3A8}"/>
              </a:ext>
            </a:extLst>
          </p:cNvPr>
          <p:cNvGrpSpPr>
            <a:grpSpLocks/>
          </p:cNvGrpSpPr>
          <p:nvPr/>
        </p:nvGrpSpPr>
        <p:grpSpPr bwMode="auto">
          <a:xfrm>
            <a:off x="3795713" y="3473450"/>
            <a:ext cx="530225" cy="133350"/>
            <a:chOff x="1480" y="585"/>
            <a:chExt cx="334" cy="84"/>
          </a:xfrm>
        </p:grpSpPr>
        <p:sp>
          <p:nvSpPr>
            <p:cNvPr id="12590" name="WordArt 302">
              <a:extLst>
                <a:ext uri="{FF2B5EF4-FFF2-40B4-BE49-F238E27FC236}">
                  <a16:creationId xmlns:a16="http://schemas.microsoft.com/office/drawing/2014/main" id="{774A4F23-F2E5-44B2-AE5A-79970C1C47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58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五所川原市</a:t>
              </a:r>
            </a:p>
          </p:txBody>
        </p:sp>
        <p:sp>
          <p:nvSpPr>
            <p:cNvPr id="12591" name="WordArt 303">
              <a:extLst>
                <a:ext uri="{FF2B5EF4-FFF2-40B4-BE49-F238E27FC236}">
                  <a16:creationId xmlns:a16="http://schemas.microsoft.com/office/drawing/2014/main" id="{4FAB8B55-3A89-4C96-BD34-680F167E74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58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五所川原市</a:t>
              </a:r>
            </a:p>
          </p:txBody>
        </p:sp>
      </p:grpSp>
      <p:grpSp>
        <p:nvGrpSpPr>
          <p:cNvPr id="12592" name="Group 304">
            <a:extLst>
              <a:ext uri="{FF2B5EF4-FFF2-40B4-BE49-F238E27FC236}">
                <a16:creationId xmlns:a16="http://schemas.microsoft.com/office/drawing/2014/main" id="{85B535CB-22D6-4303-9BFB-D697CB82EC5E}"/>
              </a:ext>
            </a:extLst>
          </p:cNvPr>
          <p:cNvGrpSpPr>
            <a:grpSpLocks/>
          </p:cNvGrpSpPr>
          <p:nvPr/>
        </p:nvGrpSpPr>
        <p:grpSpPr bwMode="auto">
          <a:xfrm>
            <a:off x="4672013" y="3743325"/>
            <a:ext cx="396875" cy="133350"/>
            <a:chOff x="913" y="2203"/>
            <a:chExt cx="250" cy="84"/>
          </a:xfrm>
        </p:grpSpPr>
        <p:sp>
          <p:nvSpPr>
            <p:cNvPr id="12593" name="WordArt 305">
              <a:extLst>
                <a:ext uri="{FF2B5EF4-FFF2-40B4-BE49-F238E27FC236}">
                  <a16:creationId xmlns:a16="http://schemas.microsoft.com/office/drawing/2014/main" id="{0710DCE3-EA5D-40EA-B8B5-5786AD230E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中泊町</a:t>
              </a:r>
            </a:p>
          </p:txBody>
        </p:sp>
        <p:sp>
          <p:nvSpPr>
            <p:cNvPr id="12594" name="WordArt 306">
              <a:extLst>
                <a:ext uri="{FF2B5EF4-FFF2-40B4-BE49-F238E27FC236}">
                  <a16:creationId xmlns:a16="http://schemas.microsoft.com/office/drawing/2014/main" id="{F271F50E-CB31-4E45-B6D7-9271714BC8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中泊町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6" name="Group 4">
            <a:extLst>
              <a:ext uri="{FF2B5EF4-FFF2-40B4-BE49-F238E27FC236}">
                <a16:creationId xmlns:a16="http://schemas.microsoft.com/office/drawing/2014/main" id="{5876DB7E-9B6B-4E22-A682-9F993B0A539C}"/>
              </a:ext>
            </a:extLst>
          </p:cNvPr>
          <p:cNvGrpSpPr>
            <a:grpSpLocks/>
          </p:cNvGrpSpPr>
          <p:nvPr/>
        </p:nvGrpSpPr>
        <p:grpSpPr bwMode="auto">
          <a:xfrm>
            <a:off x="1720850" y="120650"/>
            <a:ext cx="9585325" cy="9315450"/>
            <a:chOff x="1084" y="76"/>
            <a:chExt cx="6038" cy="5868"/>
          </a:xfrm>
        </p:grpSpPr>
        <p:sp>
          <p:nvSpPr>
            <p:cNvPr id="18437" name="Freeform 5">
              <a:extLst>
                <a:ext uri="{FF2B5EF4-FFF2-40B4-BE49-F238E27FC236}">
                  <a16:creationId xmlns:a16="http://schemas.microsoft.com/office/drawing/2014/main" id="{91AA0EE4-68EA-4E63-939A-0AB6F0E36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6" y="2627"/>
              <a:ext cx="1530" cy="1616"/>
            </a:xfrm>
            <a:custGeom>
              <a:avLst/>
              <a:gdLst>
                <a:gd name="T0" fmla="*/ 283 w 1530"/>
                <a:gd name="T1" fmla="*/ 114 h 1616"/>
                <a:gd name="T2" fmla="*/ 113 w 1530"/>
                <a:gd name="T3" fmla="*/ 0 h 1616"/>
                <a:gd name="T4" fmla="*/ 226 w 1530"/>
                <a:gd name="T5" fmla="*/ 199 h 1616"/>
                <a:gd name="T6" fmla="*/ 226 w 1530"/>
                <a:gd name="T7" fmla="*/ 425 h 1616"/>
                <a:gd name="T8" fmla="*/ 198 w 1530"/>
                <a:gd name="T9" fmla="*/ 624 h 1616"/>
                <a:gd name="T10" fmla="*/ 198 w 1530"/>
                <a:gd name="T11" fmla="*/ 907 h 1616"/>
                <a:gd name="T12" fmla="*/ 0 w 1530"/>
                <a:gd name="T13" fmla="*/ 1077 h 1616"/>
                <a:gd name="T14" fmla="*/ 56 w 1530"/>
                <a:gd name="T15" fmla="*/ 1276 h 1616"/>
                <a:gd name="T16" fmla="*/ 113 w 1530"/>
                <a:gd name="T17" fmla="*/ 1247 h 1616"/>
                <a:gd name="T18" fmla="*/ 255 w 1530"/>
                <a:gd name="T19" fmla="*/ 1247 h 1616"/>
                <a:gd name="T20" fmla="*/ 396 w 1530"/>
                <a:gd name="T21" fmla="*/ 1247 h 1616"/>
                <a:gd name="T22" fmla="*/ 453 w 1530"/>
                <a:gd name="T23" fmla="*/ 1389 h 1616"/>
                <a:gd name="T24" fmla="*/ 680 w 1530"/>
                <a:gd name="T25" fmla="*/ 1361 h 1616"/>
                <a:gd name="T26" fmla="*/ 765 w 1530"/>
                <a:gd name="T27" fmla="*/ 1389 h 1616"/>
                <a:gd name="T28" fmla="*/ 822 w 1530"/>
                <a:gd name="T29" fmla="*/ 1361 h 1616"/>
                <a:gd name="T30" fmla="*/ 935 w 1530"/>
                <a:gd name="T31" fmla="*/ 1446 h 1616"/>
                <a:gd name="T32" fmla="*/ 1134 w 1530"/>
                <a:gd name="T33" fmla="*/ 1588 h 1616"/>
                <a:gd name="T34" fmla="*/ 1190 w 1530"/>
                <a:gd name="T35" fmla="*/ 1474 h 1616"/>
                <a:gd name="T36" fmla="*/ 1275 w 1530"/>
                <a:gd name="T37" fmla="*/ 1418 h 1616"/>
                <a:gd name="T38" fmla="*/ 1445 w 1530"/>
                <a:gd name="T39" fmla="*/ 1446 h 1616"/>
                <a:gd name="T40" fmla="*/ 1445 w 1530"/>
                <a:gd name="T41" fmla="*/ 1134 h 1616"/>
                <a:gd name="T42" fmla="*/ 1275 w 1530"/>
                <a:gd name="T43" fmla="*/ 1021 h 1616"/>
                <a:gd name="T44" fmla="*/ 1389 w 1530"/>
                <a:gd name="T45" fmla="*/ 936 h 1616"/>
                <a:gd name="T46" fmla="*/ 1445 w 1530"/>
                <a:gd name="T47" fmla="*/ 851 h 1616"/>
                <a:gd name="T48" fmla="*/ 1530 w 1530"/>
                <a:gd name="T49" fmla="*/ 737 h 1616"/>
                <a:gd name="T50" fmla="*/ 1417 w 1530"/>
                <a:gd name="T51" fmla="*/ 624 h 1616"/>
                <a:gd name="T52" fmla="*/ 1360 w 1530"/>
                <a:gd name="T53" fmla="*/ 539 h 1616"/>
                <a:gd name="T54" fmla="*/ 1247 w 1530"/>
                <a:gd name="T55" fmla="*/ 340 h 1616"/>
                <a:gd name="T56" fmla="*/ 1134 w 1530"/>
                <a:gd name="T57" fmla="*/ 397 h 1616"/>
                <a:gd name="T58" fmla="*/ 850 w 1530"/>
                <a:gd name="T59" fmla="*/ 624 h 1616"/>
                <a:gd name="T60" fmla="*/ 765 w 1530"/>
                <a:gd name="T61" fmla="*/ 624 h 1616"/>
                <a:gd name="T62" fmla="*/ 510 w 1530"/>
                <a:gd name="T63" fmla="*/ 340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30" h="1616">
                  <a:moveTo>
                    <a:pt x="482" y="114"/>
                  </a:moveTo>
                  <a:lnTo>
                    <a:pt x="283" y="114"/>
                  </a:lnTo>
                  <a:lnTo>
                    <a:pt x="283" y="57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226" y="199"/>
                  </a:lnTo>
                  <a:lnTo>
                    <a:pt x="198" y="312"/>
                  </a:lnTo>
                  <a:lnTo>
                    <a:pt x="226" y="425"/>
                  </a:lnTo>
                  <a:lnTo>
                    <a:pt x="226" y="539"/>
                  </a:lnTo>
                  <a:lnTo>
                    <a:pt x="198" y="624"/>
                  </a:lnTo>
                  <a:lnTo>
                    <a:pt x="170" y="851"/>
                  </a:lnTo>
                  <a:lnTo>
                    <a:pt x="198" y="907"/>
                  </a:lnTo>
                  <a:lnTo>
                    <a:pt x="113" y="992"/>
                  </a:lnTo>
                  <a:lnTo>
                    <a:pt x="0" y="1077"/>
                  </a:lnTo>
                  <a:lnTo>
                    <a:pt x="85" y="1219"/>
                  </a:lnTo>
                  <a:lnTo>
                    <a:pt x="56" y="1276"/>
                  </a:lnTo>
                  <a:lnTo>
                    <a:pt x="113" y="1333"/>
                  </a:lnTo>
                  <a:lnTo>
                    <a:pt x="113" y="1247"/>
                  </a:lnTo>
                  <a:lnTo>
                    <a:pt x="198" y="1276"/>
                  </a:lnTo>
                  <a:lnTo>
                    <a:pt x="255" y="1247"/>
                  </a:lnTo>
                  <a:lnTo>
                    <a:pt x="340" y="1276"/>
                  </a:lnTo>
                  <a:lnTo>
                    <a:pt x="396" y="1247"/>
                  </a:lnTo>
                  <a:lnTo>
                    <a:pt x="396" y="1304"/>
                  </a:lnTo>
                  <a:lnTo>
                    <a:pt x="453" y="1389"/>
                  </a:lnTo>
                  <a:lnTo>
                    <a:pt x="595" y="1389"/>
                  </a:lnTo>
                  <a:lnTo>
                    <a:pt x="680" y="1361"/>
                  </a:lnTo>
                  <a:lnTo>
                    <a:pt x="708" y="1389"/>
                  </a:lnTo>
                  <a:lnTo>
                    <a:pt x="765" y="1389"/>
                  </a:lnTo>
                  <a:lnTo>
                    <a:pt x="793" y="1361"/>
                  </a:lnTo>
                  <a:lnTo>
                    <a:pt x="822" y="1361"/>
                  </a:lnTo>
                  <a:lnTo>
                    <a:pt x="850" y="1418"/>
                  </a:lnTo>
                  <a:lnTo>
                    <a:pt x="935" y="1446"/>
                  </a:lnTo>
                  <a:lnTo>
                    <a:pt x="1077" y="1616"/>
                  </a:lnTo>
                  <a:lnTo>
                    <a:pt x="1134" y="1588"/>
                  </a:lnTo>
                  <a:lnTo>
                    <a:pt x="1190" y="1588"/>
                  </a:lnTo>
                  <a:lnTo>
                    <a:pt x="1190" y="1474"/>
                  </a:lnTo>
                  <a:lnTo>
                    <a:pt x="1190" y="1418"/>
                  </a:lnTo>
                  <a:lnTo>
                    <a:pt x="1275" y="1418"/>
                  </a:lnTo>
                  <a:lnTo>
                    <a:pt x="1332" y="1446"/>
                  </a:lnTo>
                  <a:lnTo>
                    <a:pt x="1445" y="1446"/>
                  </a:lnTo>
                  <a:lnTo>
                    <a:pt x="1502" y="1219"/>
                  </a:lnTo>
                  <a:lnTo>
                    <a:pt x="1445" y="1134"/>
                  </a:lnTo>
                  <a:lnTo>
                    <a:pt x="1304" y="1077"/>
                  </a:lnTo>
                  <a:lnTo>
                    <a:pt x="1275" y="1021"/>
                  </a:lnTo>
                  <a:lnTo>
                    <a:pt x="1304" y="936"/>
                  </a:lnTo>
                  <a:lnTo>
                    <a:pt x="1389" y="936"/>
                  </a:lnTo>
                  <a:lnTo>
                    <a:pt x="1445" y="907"/>
                  </a:lnTo>
                  <a:lnTo>
                    <a:pt x="1445" y="851"/>
                  </a:lnTo>
                  <a:lnTo>
                    <a:pt x="1502" y="822"/>
                  </a:lnTo>
                  <a:lnTo>
                    <a:pt x="1530" y="737"/>
                  </a:lnTo>
                  <a:lnTo>
                    <a:pt x="1445" y="709"/>
                  </a:lnTo>
                  <a:lnTo>
                    <a:pt x="1417" y="624"/>
                  </a:lnTo>
                  <a:lnTo>
                    <a:pt x="1360" y="567"/>
                  </a:lnTo>
                  <a:lnTo>
                    <a:pt x="1360" y="539"/>
                  </a:lnTo>
                  <a:lnTo>
                    <a:pt x="1247" y="397"/>
                  </a:lnTo>
                  <a:lnTo>
                    <a:pt x="1247" y="340"/>
                  </a:lnTo>
                  <a:lnTo>
                    <a:pt x="1134" y="312"/>
                  </a:lnTo>
                  <a:lnTo>
                    <a:pt x="1134" y="397"/>
                  </a:lnTo>
                  <a:lnTo>
                    <a:pt x="935" y="595"/>
                  </a:lnTo>
                  <a:lnTo>
                    <a:pt x="850" y="624"/>
                  </a:lnTo>
                  <a:lnTo>
                    <a:pt x="793" y="595"/>
                  </a:lnTo>
                  <a:lnTo>
                    <a:pt x="765" y="624"/>
                  </a:lnTo>
                  <a:lnTo>
                    <a:pt x="595" y="539"/>
                  </a:lnTo>
                  <a:lnTo>
                    <a:pt x="510" y="340"/>
                  </a:lnTo>
                  <a:lnTo>
                    <a:pt x="482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38" name="Freeform 6">
              <a:extLst>
                <a:ext uri="{FF2B5EF4-FFF2-40B4-BE49-F238E27FC236}">
                  <a16:creationId xmlns:a16="http://schemas.microsoft.com/office/drawing/2014/main" id="{A202F228-F765-47C4-87BE-E2300AAD4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" y="3874"/>
              <a:ext cx="936" cy="681"/>
            </a:xfrm>
            <a:custGeom>
              <a:avLst/>
              <a:gdLst>
                <a:gd name="T0" fmla="*/ 57 w 936"/>
                <a:gd name="T1" fmla="*/ 29 h 681"/>
                <a:gd name="T2" fmla="*/ 29 w 936"/>
                <a:gd name="T3" fmla="*/ 86 h 681"/>
                <a:gd name="T4" fmla="*/ 57 w 936"/>
                <a:gd name="T5" fmla="*/ 114 h 681"/>
                <a:gd name="T6" fmla="*/ 0 w 936"/>
                <a:gd name="T7" fmla="*/ 171 h 681"/>
                <a:gd name="T8" fmla="*/ 57 w 936"/>
                <a:gd name="T9" fmla="*/ 199 h 681"/>
                <a:gd name="T10" fmla="*/ 57 w 936"/>
                <a:gd name="T11" fmla="*/ 256 h 681"/>
                <a:gd name="T12" fmla="*/ 284 w 936"/>
                <a:gd name="T13" fmla="*/ 426 h 681"/>
                <a:gd name="T14" fmla="*/ 312 w 936"/>
                <a:gd name="T15" fmla="*/ 482 h 681"/>
                <a:gd name="T16" fmla="*/ 284 w 936"/>
                <a:gd name="T17" fmla="*/ 539 h 681"/>
                <a:gd name="T18" fmla="*/ 312 w 936"/>
                <a:gd name="T19" fmla="*/ 567 h 681"/>
                <a:gd name="T20" fmla="*/ 341 w 936"/>
                <a:gd name="T21" fmla="*/ 567 h 681"/>
                <a:gd name="T22" fmla="*/ 397 w 936"/>
                <a:gd name="T23" fmla="*/ 511 h 681"/>
                <a:gd name="T24" fmla="*/ 454 w 936"/>
                <a:gd name="T25" fmla="*/ 596 h 681"/>
                <a:gd name="T26" fmla="*/ 454 w 936"/>
                <a:gd name="T27" fmla="*/ 624 h 681"/>
                <a:gd name="T28" fmla="*/ 482 w 936"/>
                <a:gd name="T29" fmla="*/ 681 h 681"/>
                <a:gd name="T30" fmla="*/ 596 w 936"/>
                <a:gd name="T31" fmla="*/ 681 h 681"/>
                <a:gd name="T32" fmla="*/ 624 w 936"/>
                <a:gd name="T33" fmla="*/ 567 h 681"/>
                <a:gd name="T34" fmla="*/ 681 w 936"/>
                <a:gd name="T35" fmla="*/ 511 h 681"/>
                <a:gd name="T36" fmla="*/ 709 w 936"/>
                <a:gd name="T37" fmla="*/ 539 h 681"/>
                <a:gd name="T38" fmla="*/ 822 w 936"/>
                <a:gd name="T39" fmla="*/ 511 h 681"/>
                <a:gd name="T40" fmla="*/ 851 w 936"/>
                <a:gd name="T41" fmla="*/ 397 h 681"/>
                <a:gd name="T42" fmla="*/ 936 w 936"/>
                <a:gd name="T43" fmla="*/ 369 h 681"/>
                <a:gd name="T44" fmla="*/ 794 w 936"/>
                <a:gd name="T45" fmla="*/ 199 h 681"/>
                <a:gd name="T46" fmla="*/ 709 w 936"/>
                <a:gd name="T47" fmla="*/ 171 h 681"/>
                <a:gd name="T48" fmla="*/ 681 w 936"/>
                <a:gd name="T49" fmla="*/ 114 h 681"/>
                <a:gd name="T50" fmla="*/ 652 w 936"/>
                <a:gd name="T51" fmla="*/ 114 h 681"/>
                <a:gd name="T52" fmla="*/ 624 w 936"/>
                <a:gd name="T53" fmla="*/ 142 h 681"/>
                <a:gd name="T54" fmla="*/ 567 w 936"/>
                <a:gd name="T55" fmla="*/ 142 h 681"/>
                <a:gd name="T56" fmla="*/ 539 w 936"/>
                <a:gd name="T57" fmla="*/ 114 h 681"/>
                <a:gd name="T58" fmla="*/ 454 w 936"/>
                <a:gd name="T59" fmla="*/ 142 h 681"/>
                <a:gd name="T60" fmla="*/ 312 w 936"/>
                <a:gd name="T61" fmla="*/ 142 h 681"/>
                <a:gd name="T62" fmla="*/ 255 w 936"/>
                <a:gd name="T63" fmla="*/ 57 h 681"/>
                <a:gd name="T64" fmla="*/ 255 w 936"/>
                <a:gd name="T65" fmla="*/ 0 h 681"/>
                <a:gd name="T66" fmla="*/ 199 w 936"/>
                <a:gd name="T67" fmla="*/ 29 h 681"/>
                <a:gd name="T68" fmla="*/ 114 w 936"/>
                <a:gd name="T69" fmla="*/ 0 h 681"/>
                <a:gd name="T70" fmla="*/ 57 w 936"/>
                <a:gd name="T71" fmla="*/ 29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36" h="681">
                  <a:moveTo>
                    <a:pt x="57" y="29"/>
                  </a:moveTo>
                  <a:lnTo>
                    <a:pt x="29" y="86"/>
                  </a:lnTo>
                  <a:lnTo>
                    <a:pt x="57" y="114"/>
                  </a:lnTo>
                  <a:lnTo>
                    <a:pt x="0" y="171"/>
                  </a:lnTo>
                  <a:lnTo>
                    <a:pt x="57" y="199"/>
                  </a:lnTo>
                  <a:lnTo>
                    <a:pt x="57" y="256"/>
                  </a:lnTo>
                  <a:lnTo>
                    <a:pt x="284" y="426"/>
                  </a:lnTo>
                  <a:lnTo>
                    <a:pt x="312" y="482"/>
                  </a:lnTo>
                  <a:lnTo>
                    <a:pt x="284" y="539"/>
                  </a:lnTo>
                  <a:lnTo>
                    <a:pt x="312" y="567"/>
                  </a:lnTo>
                  <a:lnTo>
                    <a:pt x="341" y="567"/>
                  </a:lnTo>
                  <a:lnTo>
                    <a:pt x="397" y="511"/>
                  </a:lnTo>
                  <a:lnTo>
                    <a:pt x="454" y="596"/>
                  </a:lnTo>
                  <a:lnTo>
                    <a:pt x="454" y="624"/>
                  </a:lnTo>
                  <a:lnTo>
                    <a:pt x="482" y="681"/>
                  </a:lnTo>
                  <a:lnTo>
                    <a:pt x="596" y="681"/>
                  </a:lnTo>
                  <a:lnTo>
                    <a:pt x="624" y="567"/>
                  </a:lnTo>
                  <a:lnTo>
                    <a:pt x="681" y="511"/>
                  </a:lnTo>
                  <a:lnTo>
                    <a:pt x="709" y="539"/>
                  </a:lnTo>
                  <a:lnTo>
                    <a:pt x="822" y="511"/>
                  </a:lnTo>
                  <a:lnTo>
                    <a:pt x="851" y="397"/>
                  </a:lnTo>
                  <a:lnTo>
                    <a:pt x="936" y="369"/>
                  </a:lnTo>
                  <a:lnTo>
                    <a:pt x="794" y="199"/>
                  </a:lnTo>
                  <a:lnTo>
                    <a:pt x="709" y="171"/>
                  </a:lnTo>
                  <a:lnTo>
                    <a:pt x="681" y="114"/>
                  </a:lnTo>
                  <a:lnTo>
                    <a:pt x="652" y="114"/>
                  </a:lnTo>
                  <a:lnTo>
                    <a:pt x="624" y="142"/>
                  </a:lnTo>
                  <a:lnTo>
                    <a:pt x="567" y="142"/>
                  </a:lnTo>
                  <a:lnTo>
                    <a:pt x="539" y="114"/>
                  </a:lnTo>
                  <a:lnTo>
                    <a:pt x="454" y="142"/>
                  </a:lnTo>
                  <a:lnTo>
                    <a:pt x="312" y="142"/>
                  </a:lnTo>
                  <a:lnTo>
                    <a:pt x="255" y="57"/>
                  </a:lnTo>
                  <a:lnTo>
                    <a:pt x="255" y="0"/>
                  </a:lnTo>
                  <a:lnTo>
                    <a:pt x="199" y="29"/>
                  </a:lnTo>
                  <a:lnTo>
                    <a:pt x="114" y="0"/>
                  </a:lnTo>
                  <a:lnTo>
                    <a:pt x="57" y="2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39" name="Freeform 7">
              <a:extLst>
                <a:ext uri="{FF2B5EF4-FFF2-40B4-BE49-F238E27FC236}">
                  <a16:creationId xmlns:a16="http://schemas.microsoft.com/office/drawing/2014/main" id="{CE8802A8-E2BD-4E5C-BDDD-CDA9268E1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3818"/>
              <a:ext cx="397" cy="283"/>
            </a:xfrm>
            <a:custGeom>
              <a:avLst/>
              <a:gdLst>
                <a:gd name="T0" fmla="*/ 369 w 397"/>
                <a:gd name="T1" fmla="*/ 142 h 283"/>
                <a:gd name="T2" fmla="*/ 284 w 397"/>
                <a:gd name="T3" fmla="*/ 198 h 283"/>
                <a:gd name="T4" fmla="*/ 199 w 397"/>
                <a:gd name="T5" fmla="*/ 198 h 283"/>
                <a:gd name="T6" fmla="*/ 170 w 397"/>
                <a:gd name="T7" fmla="*/ 255 h 283"/>
                <a:gd name="T8" fmla="*/ 142 w 397"/>
                <a:gd name="T9" fmla="*/ 283 h 283"/>
                <a:gd name="T10" fmla="*/ 114 w 397"/>
                <a:gd name="T11" fmla="*/ 227 h 283"/>
                <a:gd name="T12" fmla="*/ 85 w 397"/>
                <a:gd name="T13" fmla="*/ 255 h 283"/>
                <a:gd name="T14" fmla="*/ 0 w 397"/>
                <a:gd name="T15" fmla="*/ 198 h 283"/>
                <a:gd name="T16" fmla="*/ 0 w 397"/>
                <a:gd name="T17" fmla="*/ 113 h 283"/>
                <a:gd name="T18" fmla="*/ 85 w 397"/>
                <a:gd name="T19" fmla="*/ 113 h 283"/>
                <a:gd name="T20" fmla="*/ 114 w 397"/>
                <a:gd name="T21" fmla="*/ 56 h 283"/>
                <a:gd name="T22" fmla="*/ 142 w 397"/>
                <a:gd name="T23" fmla="*/ 0 h 283"/>
                <a:gd name="T24" fmla="*/ 255 w 397"/>
                <a:gd name="T25" fmla="*/ 85 h 283"/>
                <a:gd name="T26" fmla="*/ 312 w 397"/>
                <a:gd name="T27" fmla="*/ 142 h 283"/>
                <a:gd name="T28" fmla="*/ 312 w 397"/>
                <a:gd name="T29" fmla="*/ 56 h 283"/>
                <a:gd name="T30" fmla="*/ 397 w 397"/>
                <a:gd name="T31" fmla="*/ 85 h 283"/>
                <a:gd name="T32" fmla="*/ 369 w 397"/>
                <a:gd name="T33" fmla="*/ 142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283">
                  <a:moveTo>
                    <a:pt x="369" y="142"/>
                  </a:moveTo>
                  <a:lnTo>
                    <a:pt x="284" y="198"/>
                  </a:lnTo>
                  <a:lnTo>
                    <a:pt x="199" y="198"/>
                  </a:lnTo>
                  <a:lnTo>
                    <a:pt x="170" y="255"/>
                  </a:lnTo>
                  <a:lnTo>
                    <a:pt x="142" y="283"/>
                  </a:lnTo>
                  <a:lnTo>
                    <a:pt x="114" y="227"/>
                  </a:lnTo>
                  <a:lnTo>
                    <a:pt x="85" y="255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85" y="113"/>
                  </a:lnTo>
                  <a:lnTo>
                    <a:pt x="114" y="56"/>
                  </a:lnTo>
                  <a:lnTo>
                    <a:pt x="142" y="0"/>
                  </a:lnTo>
                  <a:lnTo>
                    <a:pt x="255" y="85"/>
                  </a:lnTo>
                  <a:lnTo>
                    <a:pt x="312" y="142"/>
                  </a:lnTo>
                  <a:lnTo>
                    <a:pt x="312" y="56"/>
                  </a:lnTo>
                  <a:lnTo>
                    <a:pt x="397" y="85"/>
                  </a:lnTo>
                  <a:lnTo>
                    <a:pt x="369" y="14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0" name="Freeform 8">
              <a:extLst>
                <a:ext uri="{FF2B5EF4-FFF2-40B4-BE49-F238E27FC236}">
                  <a16:creationId xmlns:a16="http://schemas.microsoft.com/office/drawing/2014/main" id="{6227B29C-085B-43D3-A54D-C78E20B19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" y="3534"/>
              <a:ext cx="397" cy="397"/>
            </a:xfrm>
            <a:custGeom>
              <a:avLst/>
              <a:gdLst>
                <a:gd name="T0" fmla="*/ 312 w 397"/>
                <a:gd name="T1" fmla="*/ 170 h 397"/>
                <a:gd name="T2" fmla="*/ 312 w 397"/>
                <a:gd name="T3" fmla="*/ 57 h 397"/>
                <a:gd name="T4" fmla="*/ 227 w 397"/>
                <a:gd name="T5" fmla="*/ 57 h 397"/>
                <a:gd name="T6" fmla="*/ 227 w 397"/>
                <a:gd name="T7" fmla="*/ 0 h 397"/>
                <a:gd name="T8" fmla="*/ 170 w 397"/>
                <a:gd name="T9" fmla="*/ 57 h 397"/>
                <a:gd name="T10" fmla="*/ 141 w 397"/>
                <a:gd name="T11" fmla="*/ 199 h 397"/>
                <a:gd name="T12" fmla="*/ 56 w 397"/>
                <a:gd name="T13" fmla="*/ 142 h 397"/>
                <a:gd name="T14" fmla="*/ 0 w 397"/>
                <a:gd name="T15" fmla="*/ 199 h 397"/>
                <a:gd name="T16" fmla="*/ 113 w 397"/>
                <a:gd name="T17" fmla="*/ 397 h 397"/>
                <a:gd name="T18" fmla="*/ 198 w 397"/>
                <a:gd name="T19" fmla="*/ 397 h 397"/>
                <a:gd name="T20" fmla="*/ 255 w 397"/>
                <a:gd name="T21" fmla="*/ 284 h 397"/>
                <a:gd name="T22" fmla="*/ 368 w 397"/>
                <a:gd name="T23" fmla="*/ 369 h 397"/>
                <a:gd name="T24" fmla="*/ 397 w 397"/>
                <a:gd name="T25" fmla="*/ 312 h 397"/>
                <a:gd name="T26" fmla="*/ 312 w 397"/>
                <a:gd name="T27" fmla="*/ 17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7" h="397">
                  <a:moveTo>
                    <a:pt x="312" y="170"/>
                  </a:moveTo>
                  <a:lnTo>
                    <a:pt x="312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0" y="57"/>
                  </a:lnTo>
                  <a:lnTo>
                    <a:pt x="141" y="199"/>
                  </a:lnTo>
                  <a:lnTo>
                    <a:pt x="56" y="142"/>
                  </a:lnTo>
                  <a:lnTo>
                    <a:pt x="0" y="199"/>
                  </a:lnTo>
                  <a:lnTo>
                    <a:pt x="113" y="397"/>
                  </a:lnTo>
                  <a:lnTo>
                    <a:pt x="198" y="397"/>
                  </a:lnTo>
                  <a:lnTo>
                    <a:pt x="255" y="284"/>
                  </a:lnTo>
                  <a:lnTo>
                    <a:pt x="368" y="369"/>
                  </a:lnTo>
                  <a:lnTo>
                    <a:pt x="397" y="312"/>
                  </a:lnTo>
                  <a:lnTo>
                    <a:pt x="312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1" name="Freeform 9">
              <a:extLst>
                <a:ext uri="{FF2B5EF4-FFF2-40B4-BE49-F238E27FC236}">
                  <a16:creationId xmlns:a16="http://schemas.microsoft.com/office/drawing/2014/main" id="{FCDCE8C3-67A8-49A5-A8CC-DEA7899C0C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3960"/>
              <a:ext cx="227" cy="198"/>
            </a:xfrm>
            <a:custGeom>
              <a:avLst/>
              <a:gdLst>
                <a:gd name="T0" fmla="*/ 227 w 227"/>
                <a:gd name="T1" fmla="*/ 170 h 198"/>
                <a:gd name="T2" fmla="*/ 142 w 227"/>
                <a:gd name="T3" fmla="*/ 198 h 198"/>
                <a:gd name="T4" fmla="*/ 57 w 227"/>
                <a:gd name="T5" fmla="*/ 198 h 198"/>
                <a:gd name="T6" fmla="*/ 0 w 227"/>
                <a:gd name="T7" fmla="*/ 113 h 198"/>
                <a:gd name="T8" fmla="*/ 29 w 227"/>
                <a:gd name="T9" fmla="*/ 56 h 198"/>
                <a:gd name="T10" fmla="*/ 114 w 227"/>
                <a:gd name="T11" fmla="*/ 56 h 198"/>
                <a:gd name="T12" fmla="*/ 199 w 227"/>
                <a:gd name="T13" fmla="*/ 0 h 198"/>
                <a:gd name="T14" fmla="*/ 227 w 227"/>
                <a:gd name="T15" fmla="*/ 28 h 198"/>
                <a:gd name="T16" fmla="*/ 170 w 227"/>
                <a:gd name="T17" fmla="*/ 85 h 198"/>
                <a:gd name="T18" fmla="*/ 227 w 227"/>
                <a:gd name="T19" fmla="*/ 113 h 198"/>
                <a:gd name="T20" fmla="*/ 227 w 227"/>
                <a:gd name="T21" fmla="*/ 17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198">
                  <a:moveTo>
                    <a:pt x="227" y="170"/>
                  </a:moveTo>
                  <a:lnTo>
                    <a:pt x="142" y="198"/>
                  </a:lnTo>
                  <a:lnTo>
                    <a:pt x="57" y="198"/>
                  </a:lnTo>
                  <a:lnTo>
                    <a:pt x="0" y="113"/>
                  </a:lnTo>
                  <a:lnTo>
                    <a:pt x="29" y="56"/>
                  </a:lnTo>
                  <a:lnTo>
                    <a:pt x="114" y="56"/>
                  </a:lnTo>
                  <a:lnTo>
                    <a:pt x="199" y="0"/>
                  </a:lnTo>
                  <a:lnTo>
                    <a:pt x="227" y="28"/>
                  </a:lnTo>
                  <a:lnTo>
                    <a:pt x="170" y="85"/>
                  </a:lnTo>
                  <a:lnTo>
                    <a:pt x="227" y="113"/>
                  </a:lnTo>
                  <a:lnTo>
                    <a:pt x="227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2" name="Freeform 10">
              <a:extLst>
                <a:ext uri="{FF2B5EF4-FFF2-40B4-BE49-F238E27FC236}">
                  <a16:creationId xmlns:a16="http://schemas.microsoft.com/office/drawing/2014/main" id="{7461C53F-4943-4A4B-8F8F-560D59F59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4130"/>
              <a:ext cx="1191" cy="992"/>
            </a:xfrm>
            <a:custGeom>
              <a:avLst/>
              <a:gdLst>
                <a:gd name="T0" fmla="*/ 142 w 1191"/>
                <a:gd name="T1" fmla="*/ 28 h 992"/>
                <a:gd name="T2" fmla="*/ 454 w 1191"/>
                <a:gd name="T3" fmla="*/ 170 h 992"/>
                <a:gd name="T4" fmla="*/ 454 w 1191"/>
                <a:gd name="T5" fmla="*/ 283 h 992"/>
                <a:gd name="T6" fmla="*/ 511 w 1191"/>
                <a:gd name="T7" fmla="*/ 311 h 992"/>
                <a:gd name="T8" fmla="*/ 624 w 1191"/>
                <a:gd name="T9" fmla="*/ 340 h 992"/>
                <a:gd name="T10" fmla="*/ 652 w 1191"/>
                <a:gd name="T11" fmla="*/ 425 h 992"/>
                <a:gd name="T12" fmla="*/ 794 w 1191"/>
                <a:gd name="T13" fmla="*/ 311 h 992"/>
                <a:gd name="T14" fmla="*/ 879 w 1191"/>
                <a:gd name="T15" fmla="*/ 283 h 992"/>
                <a:gd name="T16" fmla="*/ 1021 w 1191"/>
                <a:gd name="T17" fmla="*/ 141 h 992"/>
                <a:gd name="T18" fmla="*/ 1163 w 1191"/>
                <a:gd name="T19" fmla="*/ 85 h 992"/>
                <a:gd name="T20" fmla="*/ 1163 w 1191"/>
                <a:gd name="T21" fmla="*/ 226 h 992"/>
                <a:gd name="T22" fmla="*/ 1134 w 1191"/>
                <a:gd name="T23" fmla="*/ 368 h 992"/>
                <a:gd name="T24" fmla="*/ 1191 w 1191"/>
                <a:gd name="T25" fmla="*/ 538 h 992"/>
                <a:gd name="T26" fmla="*/ 992 w 1191"/>
                <a:gd name="T27" fmla="*/ 623 h 992"/>
                <a:gd name="T28" fmla="*/ 907 w 1191"/>
                <a:gd name="T29" fmla="*/ 793 h 992"/>
                <a:gd name="T30" fmla="*/ 822 w 1191"/>
                <a:gd name="T31" fmla="*/ 793 h 992"/>
                <a:gd name="T32" fmla="*/ 737 w 1191"/>
                <a:gd name="T33" fmla="*/ 850 h 992"/>
                <a:gd name="T34" fmla="*/ 709 w 1191"/>
                <a:gd name="T35" fmla="*/ 935 h 992"/>
                <a:gd name="T36" fmla="*/ 596 w 1191"/>
                <a:gd name="T37" fmla="*/ 878 h 992"/>
                <a:gd name="T38" fmla="*/ 539 w 1191"/>
                <a:gd name="T39" fmla="*/ 964 h 992"/>
                <a:gd name="T40" fmla="*/ 482 w 1191"/>
                <a:gd name="T41" fmla="*/ 992 h 992"/>
                <a:gd name="T42" fmla="*/ 397 w 1191"/>
                <a:gd name="T43" fmla="*/ 935 h 992"/>
                <a:gd name="T44" fmla="*/ 284 w 1191"/>
                <a:gd name="T45" fmla="*/ 793 h 992"/>
                <a:gd name="T46" fmla="*/ 227 w 1191"/>
                <a:gd name="T47" fmla="*/ 623 h 992"/>
                <a:gd name="T48" fmla="*/ 340 w 1191"/>
                <a:gd name="T49" fmla="*/ 652 h 992"/>
                <a:gd name="T50" fmla="*/ 454 w 1191"/>
                <a:gd name="T51" fmla="*/ 595 h 992"/>
                <a:gd name="T52" fmla="*/ 539 w 1191"/>
                <a:gd name="T53" fmla="*/ 482 h 992"/>
                <a:gd name="T54" fmla="*/ 425 w 1191"/>
                <a:gd name="T55" fmla="*/ 397 h 992"/>
                <a:gd name="T56" fmla="*/ 312 w 1191"/>
                <a:gd name="T57" fmla="*/ 425 h 992"/>
                <a:gd name="T58" fmla="*/ 312 w 1191"/>
                <a:gd name="T59" fmla="*/ 368 h 992"/>
                <a:gd name="T60" fmla="*/ 142 w 1191"/>
                <a:gd name="T61" fmla="*/ 311 h 992"/>
                <a:gd name="T62" fmla="*/ 57 w 1191"/>
                <a:gd name="T63" fmla="*/ 255 h 992"/>
                <a:gd name="T64" fmla="*/ 0 w 1191"/>
                <a:gd name="T65" fmla="*/ 56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91" h="992">
                  <a:moveTo>
                    <a:pt x="57" y="28"/>
                  </a:moveTo>
                  <a:lnTo>
                    <a:pt x="142" y="28"/>
                  </a:lnTo>
                  <a:lnTo>
                    <a:pt x="227" y="0"/>
                  </a:lnTo>
                  <a:lnTo>
                    <a:pt x="454" y="170"/>
                  </a:lnTo>
                  <a:lnTo>
                    <a:pt x="482" y="226"/>
                  </a:lnTo>
                  <a:lnTo>
                    <a:pt x="454" y="283"/>
                  </a:lnTo>
                  <a:lnTo>
                    <a:pt x="482" y="311"/>
                  </a:lnTo>
                  <a:lnTo>
                    <a:pt x="511" y="311"/>
                  </a:lnTo>
                  <a:lnTo>
                    <a:pt x="567" y="255"/>
                  </a:lnTo>
                  <a:lnTo>
                    <a:pt x="624" y="340"/>
                  </a:lnTo>
                  <a:lnTo>
                    <a:pt x="624" y="368"/>
                  </a:lnTo>
                  <a:lnTo>
                    <a:pt x="652" y="425"/>
                  </a:lnTo>
                  <a:lnTo>
                    <a:pt x="766" y="425"/>
                  </a:lnTo>
                  <a:lnTo>
                    <a:pt x="794" y="311"/>
                  </a:lnTo>
                  <a:lnTo>
                    <a:pt x="851" y="255"/>
                  </a:lnTo>
                  <a:lnTo>
                    <a:pt x="879" y="283"/>
                  </a:lnTo>
                  <a:lnTo>
                    <a:pt x="992" y="255"/>
                  </a:lnTo>
                  <a:lnTo>
                    <a:pt x="1021" y="141"/>
                  </a:lnTo>
                  <a:lnTo>
                    <a:pt x="1106" y="113"/>
                  </a:lnTo>
                  <a:lnTo>
                    <a:pt x="1163" y="85"/>
                  </a:lnTo>
                  <a:lnTo>
                    <a:pt x="1163" y="198"/>
                  </a:lnTo>
                  <a:lnTo>
                    <a:pt x="1163" y="226"/>
                  </a:lnTo>
                  <a:lnTo>
                    <a:pt x="1163" y="340"/>
                  </a:lnTo>
                  <a:lnTo>
                    <a:pt x="1134" y="368"/>
                  </a:lnTo>
                  <a:lnTo>
                    <a:pt x="1163" y="425"/>
                  </a:lnTo>
                  <a:lnTo>
                    <a:pt x="1191" y="538"/>
                  </a:lnTo>
                  <a:lnTo>
                    <a:pt x="1077" y="567"/>
                  </a:lnTo>
                  <a:lnTo>
                    <a:pt x="992" y="623"/>
                  </a:lnTo>
                  <a:lnTo>
                    <a:pt x="964" y="822"/>
                  </a:lnTo>
                  <a:lnTo>
                    <a:pt x="907" y="793"/>
                  </a:lnTo>
                  <a:lnTo>
                    <a:pt x="907" y="765"/>
                  </a:lnTo>
                  <a:lnTo>
                    <a:pt x="822" y="793"/>
                  </a:lnTo>
                  <a:lnTo>
                    <a:pt x="794" y="850"/>
                  </a:lnTo>
                  <a:lnTo>
                    <a:pt x="737" y="850"/>
                  </a:lnTo>
                  <a:lnTo>
                    <a:pt x="737" y="964"/>
                  </a:lnTo>
                  <a:lnTo>
                    <a:pt x="709" y="935"/>
                  </a:lnTo>
                  <a:lnTo>
                    <a:pt x="624" y="878"/>
                  </a:lnTo>
                  <a:lnTo>
                    <a:pt x="596" y="878"/>
                  </a:lnTo>
                  <a:lnTo>
                    <a:pt x="567" y="935"/>
                  </a:lnTo>
                  <a:lnTo>
                    <a:pt x="539" y="964"/>
                  </a:lnTo>
                  <a:lnTo>
                    <a:pt x="511" y="964"/>
                  </a:lnTo>
                  <a:lnTo>
                    <a:pt x="482" y="992"/>
                  </a:lnTo>
                  <a:lnTo>
                    <a:pt x="397" y="992"/>
                  </a:lnTo>
                  <a:lnTo>
                    <a:pt x="397" y="935"/>
                  </a:lnTo>
                  <a:lnTo>
                    <a:pt x="255" y="878"/>
                  </a:lnTo>
                  <a:lnTo>
                    <a:pt x="284" y="793"/>
                  </a:lnTo>
                  <a:lnTo>
                    <a:pt x="284" y="680"/>
                  </a:lnTo>
                  <a:lnTo>
                    <a:pt x="227" y="623"/>
                  </a:lnTo>
                  <a:lnTo>
                    <a:pt x="284" y="595"/>
                  </a:lnTo>
                  <a:lnTo>
                    <a:pt x="340" y="652"/>
                  </a:lnTo>
                  <a:lnTo>
                    <a:pt x="340" y="595"/>
                  </a:lnTo>
                  <a:lnTo>
                    <a:pt x="454" y="595"/>
                  </a:lnTo>
                  <a:lnTo>
                    <a:pt x="539" y="538"/>
                  </a:lnTo>
                  <a:lnTo>
                    <a:pt x="539" y="482"/>
                  </a:lnTo>
                  <a:lnTo>
                    <a:pt x="454" y="453"/>
                  </a:lnTo>
                  <a:lnTo>
                    <a:pt x="425" y="397"/>
                  </a:lnTo>
                  <a:lnTo>
                    <a:pt x="397" y="425"/>
                  </a:lnTo>
                  <a:lnTo>
                    <a:pt x="312" y="425"/>
                  </a:lnTo>
                  <a:lnTo>
                    <a:pt x="284" y="397"/>
                  </a:lnTo>
                  <a:lnTo>
                    <a:pt x="312" y="368"/>
                  </a:lnTo>
                  <a:lnTo>
                    <a:pt x="227" y="311"/>
                  </a:lnTo>
                  <a:lnTo>
                    <a:pt x="142" y="311"/>
                  </a:lnTo>
                  <a:lnTo>
                    <a:pt x="114" y="311"/>
                  </a:lnTo>
                  <a:lnTo>
                    <a:pt x="57" y="255"/>
                  </a:lnTo>
                  <a:lnTo>
                    <a:pt x="57" y="113"/>
                  </a:lnTo>
                  <a:lnTo>
                    <a:pt x="0" y="56"/>
                  </a:lnTo>
                  <a:lnTo>
                    <a:pt x="57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3" name="Freeform 11">
              <a:extLst>
                <a:ext uri="{FF2B5EF4-FFF2-40B4-BE49-F238E27FC236}">
                  <a16:creationId xmlns:a16="http://schemas.microsoft.com/office/drawing/2014/main" id="{95DB9480-7D58-448E-8BA1-C274E0751B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3" y="4498"/>
              <a:ext cx="794" cy="652"/>
            </a:xfrm>
            <a:custGeom>
              <a:avLst/>
              <a:gdLst>
                <a:gd name="T0" fmla="*/ 539 w 794"/>
                <a:gd name="T1" fmla="*/ 29 h 652"/>
                <a:gd name="T2" fmla="*/ 567 w 794"/>
                <a:gd name="T3" fmla="*/ 57 h 652"/>
                <a:gd name="T4" fmla="*/ 652 w 794"/>
                <a:gd name="T5" fmla="*/ 57 h 652"/>
                <a:gd name="T6" fmla="*/ 680 w 794"/>
                <a:gd name="T7" fmla="*/ 29 h 652"/>
                <a:gd name="T8" fmla="*/ 709 w 794"/>
                <a:gd name="T9" fmla="*/ 85 h 652"/>
                <a:gd name="T10" fmla="*/ 794 w 794"/>
                <a:gd name="T11" fmla="*/ 114 h 652"/>
                <a:gd name="T12" fmla="*/ 794 w 794"/>
                <a:gd name="T13" fmla="*/ 170 h 652"/>
                <a:gd name="T14" fmla="*/ 709 w 794"/>
                <a:gd name="T15" fmla="*/ 227 h 652"/>
                <a:gd name="T16" fmla="*/ 595 w 794"/>
                <a:gd name="T17" fmla="*/ 227 h 652"/>
                <a:gd name="T18" fmla="*/ 595 w 794"/>
                <a:gd name="T19" fmla="*/ 284 h 652"/>
                <a:gd name="T20" fmla="*/ 539 w 794"/>
                <a:gd name="T21" fmla="*/ 227 h 652"/>
                <a:gd name="T22" fmla="*/ 482 w 794"/>
                <a:gd name="T23" fmla="*/ 255 h 652"/>
                <a:gd name="T24" fmla="*/ 539 w 794"/>
                <a:gd name="T25" fmla="*/ 312 h 652"/>
                <a:gd name="T26" fmla="*/ 539 w 794"/>
                <a:gd name="T27" fmla="*/ 425 h 652"/>
                <a:gd name="T28" fmla="*/ 510 w 794"/>
                <a:gd name="T29" fmla="*/ 510 h 652"/>
                <a:gd name="T30" fmla="*/ 454 w 794"/>
                <a:gd name="T31" fmla="*/ 539 h 652"/>
                <a:gd name="T32" fmla="*/ 397 w 794"/>
                <a:gd name="T33" fmla="*/ 539 h 652"/>
                <a:gd name="T34" fmla="*/ 397 w 794"/>
                <a:gd name="T35" fmla="*/ 567 h 652"/>
                <a:gd name="T36" fmla="*/ 454 w 794"/>
                <a:gd name="T37" fmla="*/ 652 h 652"/>
                <a:gd name="T38" fmla="*/ 425 w 794"/>
                <a:gd name="T39" fmla="*/ 652 h 652"/>
                <a:gd name="T40" fmla="*/ 340 w 794"/>
                <a:gd name="T41" fmla="*/ 596 h 652"/>
                <a:gd name="T42" fmla="*/ 284 w 794"/>
                <a:gd name="T43" fmla="*/ 624 h 652"/>
                <a:gd name="T44" fmla="*/ 284 w 794"/>
                <a:gd name="T45" fmla="*/ 567 h 652"/>
                <a:gd name="T46" fmla="*/ 312 w 794"/>
                <a:gd name="T47" fmla="*/ 539 h 652"/>
                <a:gd name="T48" fmla="*/ 312 w 794"/>
                <a:gd name="T49" fmla="*/ 510 h 652"/>
                <a:gd name="T50" fmla="*/ 227 w 794"/>
                <a:gd name="T51" fmla="*/ 510 h 652"/>
                <a:gd name="T52" fmla="*/ 170 w 794"/>
                <a:gd name="T53" fmla="*/ 454 h 652"/>
                <a:gd name="T54" fmla="*/ 113 w 794"/>
                <a:gd name="T55" fmla="*/ 397 h 652"/>
                <a:gd name="T56" fmla="*/ 0 w 794"/>
                <a:gd name="T57" fmla="*/ 425 h 652"/>
                <a:gd name="T58" fmla="*/ 0 w 794"/>
                <a:gd name="T59" fmla="*/ 312 h 652"/>
                <a:gd name="T60" fmla="*/ 85 w 794"/>
                <a:gd name="T61" fmla="*/ 312 h 652"/>
                <a:gd name="T62" fmla="*/ 85 w 794"/>
                <a:gd name="T63" fmla="*/ 199 h 652"/>
                <a:gd name="T64" fmla="*/ 170 w 794"/>
                <a:gd name="T65" fmla="*/ 170 h 652"/>
                <a:gd name="T66" fmla="*/ 142 w 794"/>
                <a:gd name="T67" fmla="*/ 114 h 652"/>
                <a:gd name="T68" fmla="*/ 340 w 794"/>
                <a:gd name="T69" fmla="*/ 85 h 652"/>
                <a:gd name="T70" fmla="*/ 397 w 794"/>
                <a:gd name="T71" fmla="*/ 0 h 652"/>
                <a:gd name="T72" fmla="*/ 482 w 794"/>
                <a:gd name="T73" fmla="*/ 57 h 652"/>
                <a:gd name="T74" fmla="*/ 539 w 794"/>
                <a:gd name="T75" fmla="*/ 29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4" h="652">
                  <a:moveTo>
                    <a:pt x="539" y="29"/>
                  </a:moveTo>
                  <a:lnTo>
                    <a:pt x="567" y="57"/>
                  </a:lnTo>
                  <a:lnTo>
                    <a:pt x="652" y="57"/>
                  </a:lnTo>
                  <a:lnTo>
                    <a:pt x="680" y="29"/>
                  </a:lnTo>
                  <a:lnTo>
                    <a:pt x="709" y="85"/>
                  </a:lnTo>
                  <a:lnTo>
                    <a:pt x="794" y="114"/>
                  </a:lnTo>
                  <a:lnTo>
                    <a:pt x="794" y="170"/>
                  </a:lnTo>
                  <a:lnTo>
                    <a:pt x="709" y="227"/>
                  </a:lnTo>
                  <a:lnTo>
                    <a:pt x="595" y="227"/>
                  </a:lnTo>
                  <a:lnTo>
                    <a:pt x="595" y="284"/>
                  </a:lnTo>
                  <a:lnTo>
                    <a:pt x="539" y="227"/>
                  </a:lnTo>
                  <a:lnTo>
                    <a:pt x="482" y="255"/>
                  </a:lnTo>
                  <a:lnTo>
                    <a:pt x="539" y="312"/>
                  </a:lnTo>
                  <a:lnTo>
                    <a:pt x="539" y="425"/>
                  </a:lnTo>
                  <a:lnTo>
                    <a:pt x="510" y="510"/>
                  </a:lnTo>
                  <a:lnTo>
                    <a:pt x="454" y="539"/>
                  </a:lnTo>
                  <a:lnTo>
                    <a:pt x="397" y="539"/>
                  </a:lnTo>
                  <a:lnTo>
                    <a:pt x="397" y="567"/>
                  </a:lnTo>
                  <a:lnTo>
                    <a:pt x="454" y="652"/>
                  </a:lnTo>
                  <a:lnTo>
                    <a:pt x="425" y="652"/>
                  </a:lnTo>
                  <a:lnTo>
                    <a:pt x="340" y="596"/>
                  </a:lnTo>
                  <a:lnTo>
                    <a:pt x="284" y="624"/>
                  </a:lnTo>
                  <a:lnTo>
                    <a:pt x="284" y="567"/>
                  </a:lnTo>
                  <a:lnTo>
                    <a:pt x="312" y="539"/>
                  </a:lnTo>
                  <a:lnTo>
                    <a:pt x="312" y="510"/>
                  </a:lnTo>
                  <a:lnTo>
                    <a:pt x="227" y="510"/>
                  </a:lnTo>
                  <a:lnTo>
                    <a:pt x="170" y="454"/>
                  </a:lnTo>
                  <a:lnTo>
                    <a:pt x="113" y="397"/>
                  </a:lnTo>
                  <a:lnTo>
                    <a:pt x="0" y="425"/>
                  </a:lnTo>
                  <a:lnTo>
                    <a:pt x="0" y="312"/>
                  </a:lnTo>
                  <a:lnTo>
                    <a:pt x="85" y="312"/>
                  </a:lnTo>
                  <a:lnTo>
                    <a:pt x="85" y="199"/>
                  </a:lnTo>
                  <a:lnTo>
                    <a:pt x="170" y="170"/>
                  </a:lnTo>
                  <a:lnTo>
                    <a:pt x="142" y="114"/>
                  </a:lnTo>
                  <a:lnTo>
                    <a:pt x="340" y="85"/>
                  </a:lnTo>
                  <a:lnTo>
                    <a:pt x="397" y="0"/>
                  </a:lnTo>
                  <a:lnTo>
                    <a:pt x="482" y="57"/>
                  </a:lnTo>
                  <a:lnTo>
                    <a:pt x="539" y="2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4" name="Freeform 12">
              <a:extLst>
                <a:ext uri="{FF2B5EF4-FFF2-40B4-BE49-F238E27FC236}">
                  <a16:creationId xmlns:a16="http://schemas.microsoft.com/office/drawing/2014/main" id="{CD9FC836-1DD0-445B-86C1-99D277322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3818"/>
              <a:ext cx="1503" cy="1247"/>
            </a:xfrm>
            <a:custGeom>
              <a:avLst/>
              <a:gdLst>
                <a:gd name="T0" fmla="*/ 29 w 1503"/>
                <a:gd name="T1" fmla="*/ 737 h 1247"/>
                <a:gd name="T2" fmla="*/ 29 w 1503"/>
                <a:gd name="T3" fmla="*/ 652 h 1247"/>
                <a:gd name="T4" fmla="*/ 85 w 1503"/>
                <a:gd name="T5" fmla="*/ 397 h 1247"/>
                <a:gd name="T6" fmla="*/ 170 w 1503"/>
                <a:gd name="T7" fmla="*/ 227 h 1247"/>
                <a:gd name="T8" fmla="*/ 312 w 1503"/>
                <a:gd name="T9" fmla="*/ 255 h 1247"/>
                <a:gd name="T10" fmla="*/ 397 w 1503"/>
                <a:gd name="T11" fmla="*/ 28 h 1247"/>
                <a:gd name="T12" fmla="*/ 482 w 1503"/>
                <a:gd name="T13" fmla="*/ 142 h 1247"/>
                <a:gd name="T14" fmla="*/ 652 w 1503"/>
                <a:gd name="T15" fmla="*/ 227 h 1247"/>
                <a:gd name="T16" fmla="*/ 851 w 1503"/>
                <a:gd name="T17" fmla="*/ 312 h 1247"/>
                <a:gd name="T18" fmla="*/ 964 w 1503"/>
                <a:gd name="T19" fmla="*/ 283 h 1247"/>
                <a:gd name="T20" fmla="*/ 964 w 1503"/>
                <a:gd name="T21" fmla="*/ 198 h 1247"/>
                <a:gd name="T22" fmla="*/ 1049 w 1503"/>
                <a:gd name="T23" fmla="*/ 113 h 1247"/>
                <a:gd name="T24" fmla="*/ 1248 w 1503"/>
                <a:gd name="T25" fmla="*/ 56 h 1247"/>
                <a:gd name="T26" fmla="*/ 1361 w 1503"/>
                <a:gd name="T27" fmla="*/ 0 h 1247"/>
                <a:gd name="T28" fmla="*/ 1389 w 1503"/>
                <a:gd name="T29" fmla="*/ 142 h 1247"/>
                <a:gd name="T30" fmla="*/ 1361 w 1503"/>
                <a:gd name="T31" fmla="*/ 255 h 1247"/>
                <a:gd name="T32" fmla="*/ 1333 w 1503"/>
                <a:gd name="T33" fmla="*/ 340 h 1247"/>
                <a:gd name="T34" fmla="*/ 1389 w 1503"/>
                <a:gd name="T35" fmla="*/ 368 h 1247"/>
                <a:gd name="T36" fmla="*/ 1446 w 1503"/>
                <a:gd name="T37" fmla="*/ 425 h 1247"/>
                <a:gd name="T38" fmla="*/ 1418 w 1503"/>
                <a:gd name="T39" fmla="*/ 482 h 1247"/>
                <a:gd name="T40" fmla="*/ 1503 w 1503"/>
                <a:gd name="T41" fmla="*/ 567 h 1247"/>
                <a:gd name="T42" fmla="*/ 1446 w 1503"/>
                <a:gd name="T43" fmla="*/ 652 h 1247"/>
                <a:gd name="T44" fmla="*/ 1389 w 1503"/>
                <a:gd name="T45" fmla="*/ 709 h 1247"/>
                <a:gd name="T46" fmla="*/ 1191 w 1503"/>
                <a:gd name="T47" fmla="*/ 822 h 1247"/>
                <a:gd name="T48" fmla="*/ 964 w 1503"/>
                <a:gd name="T49" fmla="*/ 907 h 1247"/>
                <a:gd name="T50" fmla="*/ 822 w 1503"/>
                <a:gd name="T51" fmla="*/ 935 h 1247"/>
                <a:gd name="T52" fmla="*/ 681 w 1503"/>
                <a:gd name="T53" fmla="*/ 992 h 1247"/>
                <a:gd name="T54" fmla="*/ 510 w 1503"/>
                <a:gd name="T55" fmla="*/ 1077 h 1247"/>
                <a:gd name="T56" fmla="*/ 425 w 1503"/>
                <a:gd name="T57" fmla="*/ 1219 h 1247"/>
                <a:gd name="T58" fmla="*/ 369 w 1503"/>
                <a:gd name="T59" fmla="*/ 1219 h 1247"/>
                <a:gd name="T60" fmla="*/ 284 w 1503"/>
                <a:gd name="T61" fmla="*/ 1219 h 1247"/>
                <a:gd name="T62" fmla="*/ 227 w 1503"/>
                <a:gd name="T63" fmla="*/ 1219 h 1247"/>
                <a:gd name="T64" fmla="*/ 57 w 1503"/>
                <a:gd name="T65" fmla="*/ 1134 h 1247"/>
                <a:gd name="T66" fmla="*/ 142 w 1503"/>
                <a:gd name="T67" fmla="*/ 1190 h 1247"/>
                <a:gd name="T68" fmla="*/ 170 w 1503"/>
                <a:gd name="T69" fmla="*/ 1105 h 1247"/>
                <a:gd name="T70" fmla="*/ 199 w 1503"/>
                <a:gd name="T71" fmla="*/ 1020 h 1247"/>
                <a:gd name="T72" fmla="*/ 227 w 1503"/>
                <a:gd name="T73" fmla="*/ 1077 h 1247"/>
                <a:gd name="T74" fmla="*/ 312 w 1503"/>
                <a:gd name="T75" fmla="*/ 1105 h 1247"/>
                <a:gd name="T76" fmla="*/ 199 w 1503"/>
                <a:gd name="T77" fmla="*/ 879 h 1247"/>
                <a:gd name="T78" fmla="*/ 57 w 1503"/>
                <a:gd name="T79" fmla="*/ 85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03" h="1247">
                  <a:moveTo>
                    <a:pt x="57" y="850"/>
                  </a:moveTo>
                  <a:lnTo>
                    <a:pt x="29" y="737"/>
                  </a:lnTo>
                  <a:lnTo>
                    <a:pt x="0" y="680"/>
                  </a:lnTo>
                  <a:lnTo>
                    <a:pt x="29" y="652"/>
                  </a:lnTo>
                  <a:lnTo>
                    <a:pt x="29" y="397"/>
                  </a:lnTo>
                  <a:lnTo>
                    <a:pt x="85" y="397"/>
                  </a:lnTo>
                  <a:lnTo>
                    <a:pt x="85" y="227"/>
                  </a:lnTo>
                  <a:lnTo>
                    <a:pt x="170" y="227"/>
                  </a:lnTo>
                  <a:lnTo>
                    <a:pt x="227" y="255"/>
                  </a:lnTo>
                  <a:lnTo>
                    <a:pt x="312" y="255"/>
                  </a:lnTo>
                  <a:lnTo>
                    <a:pt x="340" y="255"/>
                  </a:lnTo>
                  <a:lnTo>
                    <a:pt x="397" y="28"/>
                  </a:lnTo>
                  <a:lnTo>
                    <a:pt x="454" y="56"/>
                  </a:lnTo>
                  <a:lnTo>
                    <a:pt x="482" y="142"/>
                  </a:lnTo>
                  <a:lnTo>
                    <a:pt x="624" y="170"/>
                  </a:lnTo>
                  <a:lnTo>
                    <a:pt x="652" y="227"/>
                  </a:lnTo>
                  <a:lnTo>
                    <a:pt x="766" y="312"/>
                  </a:lnTo>
                  <a:lnTo>
                    <a:pt x="851" y="312"/>
                  </a:lnTo>
                  <a:lnTo>
                    <a:pt x="907" y="255"/>
                  </a:lnTo>
                  <a:lnTo>
                    <a:pt x="964" y="283"/>
                  </a:lnTo>
                  <a:lnTo>
                    <a:pt x="992" y="227"/>
                  </a:lnTo>
                  <a:lnTo>
                    <a:pt x="964" y="198"/>
                  </a:lnTo>
                  <a:lnTo>
                    <a:pt x="1021" y="113"/>
                  </a:lnTo>
                  <a:lnTo>
                    <a:pt x="1049" y="113"/>
                  </a:lnTo>
                  <a:lnTo>
                    <a:pt x="1049" y="85"/>
                  </a:lnTo>
                  <a:lnTo>
                    <a:pt x="1248" y="56"/>
                  </a:lnTo>
                  <a:lnTo>
                    <a:pt x="1276" y="28"/>
                  </a:lnTo>
                  <a:lnTo>
                    <a:pt x="1361" y="0"/>
                  </a:lnTo>
                  <a:lnTo>
                    <a:pt x="1361" y="113"/>
                  </a:lnTo>
                  <a:lnTo>
                    <a:pt x="1389" y="142"/>
                  </a:lnTo>
                  <a:lnTo>
                    <a:pt x="1361" y="198"/>
                  </a:lnTo>
                  <a:lnTo>
                    <a:pt x="1361" y="255"/>
                  </a:lnTo>
                  <a:lnTo>
                    <a:pt x="1418" y="255"/>
                  </a:lnTo>
                  <a:lnTo>
                    <a:pt x="1333" y="340"/>
                  </a:lnTo>
                  <a:lnTo>
                    <a:pt x="1333" y="397"/>
                  </a:lnTo>
                  <a:lnTo>
                    <a:pt x="1389" y="368"/>
                  </a:lnTo>
                  <a:lnTo>
                    <a:pt x="1418" y="453"/>
                  </a:lnTo>
                  <a:lnTo>
                    <a:pt x="1446" y="425"/>
                  </a:lnTo>
                  <a:lnTo>
                    <a:pt x="1446" y="482"/>
                  </a:lnTo>
                  <a:lnTo>
                    <a:pt x="1418" y="482"/>
                  </a:lnTo>
                  <a:lnTo>
                    <a:pt x="1446" y="538"/>
                  </a:lnTo>
                  <a:lnTo>
                    <a:pt x="1503" y="567"/>
                  </a:lnTo>
                  <a:lnTo>
                    <a:pt x="1503" y="595"/>
                  </a:lnTo>
                  <a:lnTo>
                    <a:pt x="1446" y="652"/>
                  </a:lnTo>
                  <a:lnTo>
                    <a:pt x="1389" y="737"/>
                  </a:lnTo>
                  <a:lnTo>
                    <a:pt x="1389" y="709"/>
                  </a:lnTo>
                  <a:lnTo>
                    <a:pt x="1219" y="765"/>
                  </a:lnTo>
                  <a:lnTo>
                    <a:pt x="1191" y="822"/>
                  </a:lnTo>
                  <a:lnTo>
                    <a:pt x="1049" y="935"/>
                  </a:lnTo>
                  <a:lnTo>
                    <a:pt x="964" y="907"/>
                  </a:lnTo>
                  <a:lnTo>
                    <a:pt x="851" y="907"/>
                  </a:lnTo>
                  <a:lnTo>
                    <a:pt x="822" y="935"/>
                  </a:lnTo>
                  <a:lnTo>
                    <a:pt x="766" y="907"/>
                  </a:lnTo>
                  <a:lnTo>
                    <a:pt x="681" y="992"/>
                  </a:lnTo>
                  <a:lnTo>
                    <a:pt x="596" y="992"/>
                  </a:lnTo>
                  <a:lnTo>
                    <a:pt x="510" y="1077"/>
                  </a:lnTo>
                  <a:lnTo>
                    <a:pt x="482" y="1162"/>
                  </a:lnTo>
                  <a:lnTo>
                    <a:pt x="425" y="1219"/>
                  </a:lnTo>
                  <a:lnTo>
                    <a:pt x="397" y="1190"/>
                  </a:lnTo>
                  <a:lnTo>
                    <a:pt x="369" y="1219"/>
                  </a:lnTo>
                  <a:lnTo>
                    <a:pt x="255" y="1190"/>
                  </a:lnTo>
                  <a:lnTo>
                    <a:pt x="284" y="1219"/>
                  </a:lnTo>
                  <a:lnTo>
                    <a:pt x="227" y="1247"/>
                  </a:lnTo>
                  <a:lnTo>
                    <a:pt x="227" y="1219"/>
                  </a:lnTo>
                  <a:lnTo>
                    <a:pt x="142" y="1219"/>
                  </a:lnTo>
                  <a:lnTo>
                    <a:pt x="57" y="1134"/>
                  </a:lnTo>
                  <a:lnTo>
                    <a:pt x="85" y="1105"/>
                  </a:lnTo>
                  <a:lnTo>
                    <a:pt x="142" y="1190"/>
                  </a:lnTo>
                  <a:lnTo>
                    <a:pt x="199" y="1162"/>
                  </a:lnTo>
                  <a:lnTo>
                    <a:pt x="170" y="1105"/>
                  </a:lnTo>
                  <a:lnTo>
                    <a:pt x="142" y="1049"/>
                  </a:lnTo>
                  <a:lnTo>
                    <a:pt x="199" y="1020"/>
                  </a:lnTo>
                  <a:lnTo>
                    <a:pt x="227" y="1049"/>
                  </a:lnTo>
                  <a:lnTo>
                    <a:pt x="227" y="1077"/>
                  </a:lnTo>
                  <a:lnTo>
                    <a:pt x="255" y="1105"/>
                  </a:lnTo>
                  <a:lnTo>
                    <a:pt x="312" y="1105"/>
                  </a:lnTo>
                  <a:lnTo>
                    <a:pt x="284" y="964"/>
                  </a:lnTo>
                  <a:lnTo>
                    <a:pt x="199" y="879"/>
                  </a:lnTo>
                  <a:lnTo>
                    <a:pt x="85" y="879"/>
                  </a:lnTo>
                  <a:lnTo>
                    <a:pt x="57" y="85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5" name="Freeform 13">
              <a:extLst>
                <a:ext uri="{FF2B5EF4-FFF2-40B4-BE49-F238E27FC236}">
                  <a16:creationId xmlns:a16="http://schemas.microsoft.com/office/drawing/2014/main" id="{7F358BA3-BE7C-41ED-ACA4-E071B81147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3336"/>
              <a:ext cx="1219" cy="794"/>
            </a:xfrm>
            <a:custGeom>
              <a:avLst/>
              <a:gdLst>
                <a:gd name="T0" fmla="*/ 255 w 1219"/>
                <a:gd name="T1" fmla="*/ 28 h 794"/>
                <a:gd name="T2" fmla="*/ 227 w 1219"/>
                <a:gd name="T3" fmla="*/ 113 h 794"/>
                <a:gd name="T4" fmla="*/ 170 w 1219"/>
                <a:gd name="T5" fmla="*/ 142 h 794"/>
                <a:gd name="T6" fmla="*/ 170 w 1219"/>
                <a:gd name="T7" fmla="*/ 198 h 794"/>
                <a:gd name="T8" fmla="*/ 114 w 1219"/>
                <a:gd name="T9" fmla="*/ 227 h 794"/>
                <a:gd name="T10" fmla="*/ 29 w 1219"/>
                <a:gd name="T11" fmla="*/ 227 h 794"/>
                <a:gd name="T12" fmla="*/ 0 w 1219"/>
                <a:gd name="T13" fmla="*/ 312 h 794"/>
                <a:gd name="T14" fmla="*/ 29 w 1219"/>
                <a:gd name="T15" fmla="*/ 368 h 794"/>
                <a:gd name="T16" fmla="*/ 170 w 1219"/>
                <a:gd name="T17" fmla="*/ 425 h 794"/>
                <a:gd name="T18" fmla="*/ 227 w 1219"/>
                <a:gd name="T19" fmla="*/ 510 h 794"/>
                <a:gd name="T20" fmla="*/ 284 w 1219"/>
                <a:gd name="T21" fmla="*/ 538 h 794"/>
                <a:gd name="T22" fmla="*/ 312 w 1219"/>
                <a:gd name="T23" fmla="*/ 624 h 794"/>
                <a:gd name="T24" fmla="*/ 454 w 1219"/>
                <a:gd name="T25" fmla="*/ 652 h 794"/>
                <a:gd name="T26" fmla="*/ 482 w 1219"/>
                <a:gd name="T27" fmla="*/ 709 h 794"/>
                <a:gd name="T28" fmla="*/ 596 w 1219"/>
                <a:gd name="T29" fmla="*/ 794 h 794"/>
                <a:gd name="T30" fmla="*/ 681 w 1219"/>
                <a:gd name="T31" fmla="*/ 794 h 794"/>
                <a:gd name="T32" fmla="*/ 737 w 1219"/>
                <a:gd name="T33" fmla="*/ 737 h 794"/>
                <a:gd name="T34" fmla="*/ 794 w 1219"/>
                <a:gd name="T35" fmla="*/ 765 h 794"/>
                <a:gd name="T36" fmla="*/ 822 w 1219"/>
                <a:gd name="T37" fmla="*/ 709 h 794"/>
                <a:gd name="T38" fmla="*/ 794 w 1219"/>
                <a:gd name="T39" fmla="*/ 680 h 794"/>
                <a:gd name="T40" fmla="*/ 851 w 1219"/>
                <a:gd name="T41" fmla="*/ 595 h 794"/>
                <a:gd name="T42" fmla="*/ 879 w 1219"/>
                <a:gd name="T43" fmla="*/ 595 h 794"/>
                <a:gd name="T44" fmla="*/ 879 w 1219"/>
                <a:gd name="T45" fmla="*/ 567 h 794"/>
                <a:gd name="T46" fmla="*/ 907 w 1219"/>
                <a:gd name="T47" fmla="*/ 453 h 794"/>
                <a:gd name="T48" fmla="*/ 1106 w 1219"/>
                <a:gd name="T49" fmla="*/ 368 h 794"/>
                <a:gd name="T50" fmla="*/ 1134 w 1219"/>
                <a:gd name="T51" fmla="*/ 283 h 794"/>
                <a:gd name="T52" fmla="*/ 1219 w 1219"/>
                <a:gd name="T53" fmla="*/ 283 h 794"/>
                <a:gd name="T54" fmla="*/ 1219 w 1219"/>
                <a:gd name="T55" fmla="*/ 255 h 794"/>
                <a:gd name="T56" fmla="*/ 1163 w 1219"/>
                <a:gd name="T57" fmla="*/ 255 h 794"/>
                <a:gd name="T58" fmla="*/ 1163 w 1219"/>
                <a:gd name="T59" fmla="*/ 170 h 794"/>
                <a:gd name="T60" fmla="*/ 1106 w 1219"/>
                <a:gd name="T61" fmla="*/ 170 h 794"/>
                <a:gd name="T62" fmla="*/ 1078 w 1219"/>
                <a:gd name="T63" fmla="*/ 198 h 794"/>
                <a:gd name="T64" fmla="*/ 1049 w 1219"/>
                <a:gd name="T65" fmla="*/ 255 h 794"/>
                <a:gd name="T66" fmla="*/ 964 w 1219"/>
                <a:gd name="T67" fmla="*/ 198 h 794"/>
                <a:gd name="T68" fmla="*/ 964 w 1219"/>
                <a:gd name="T69" fmla="*/ 227 h 794"/>
                <a:gd name="T70" fmla="*/ 936 w 1219"/>
                <a:gd name="T71" fmla="*/ 198 h 794"/>
                <a:gd name="T72" fmla="*/ 936 w 1219"/>
                <a:gd name="T73" fmla="*/ 113 h 794"/>
                <a:gd name="T74" fmla="*/ 851 w 1219"/>
                <a:gd name="T75" fmla="*/ 113 h 794"/>
                <a:gd name="T76" fmla="*/ 822 w 1219"/>
                <a:gd name="T77" fmla="*/ 85 h 794"/>
                <a:gd name="T78" fmla="*/ 766 w 1219"/>
                <a:gd name="T79" fmla="*/ 28 h 794"/>
                <a:gd name="T80" fmla="*/ 652 w 1219"/>
                <a:gd name="T81" fmla="*/ 28 h 794"/>
                <a:gd name="T82" fmla="*/ 567 w 1219"/>
                <a:gd name="T83" fmla="*/ 57 h 794"/>
                <a:gd name="T84" fmla="*/ 426 w 1219"/>
                <a:gd name="T85" fmla="*/ 57 h 794"/>
                <a:gd name="T86" fmla="*/ 369 w 1219"/>
                <a:gd name="T87" fmla="*/ 57 h 794"/>
                <a:gd name="T88" fmla="*/ 340 w 1219"/>
                <a:gd name="T89" fmla="*/ 0 h 794"/>
                <a:gd name="T90" fmla="*/ 284 w 1219"/>
                <a:gd name="T91" fmla="*/ 0 h 794"/>
                <a:gd name="T92" fmla="*/ 255 w 1219"/>
                <a:gd name="T93" fmla="*/ 28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19" h="794">
                  <a:moveTo>
                    <a:pt x="255" y="28"/>
                  </a:moveTo>
                  <a:lnTo>
                    <a:pt x="227" y="113"/>
                  </a:lnTo>
                  <a:lnTo>
                    <a:pt x="170" y="142"/>
                  </a:lnTo>
                  <a:lnTo>
                    <a:pt x="170" y="198"/>
                  </a:lnTo>
                  <a:lnTo>
                    <a:pt x="114" y="227"/>
                  </a:lnTo>
                  <a:lnTo>
                    <a:pt x="29" y="227"/>
                  </a:lnTo>
                  <a:lnTo>
                    <a:pt x="0" y="312"/>
                  </a:lnTo>
                  <a:lnTo>
                    <a:pt x="29" y="368"/>
                  </a:lnTo>
                  <a:lnTo>
                    <a:pt x="170" y="425"/>
                  </a:lnTo>
                  <a:lnTo>
                    <a:pt x="227" y="510"/>
                  </a:lnTo>
                  <a:lnTo>
                    <a:pt x="284" y="538"/>
                  </a:lnTo>
                  <a:lnTo>
                    <a:pt x="312" y="624"/>
                  </a:lnTo>
                  <a:lnTo>
                    <a:pt x="454" y="652"/>
                  </a:lnTo>
                  <a:lnTo>
                    <a:pt x="482" y="709"/>
                  </a:lnTo>
                  <a:lnTo>
                    <a:pt x="596" y="794"/>
                  </a:lnTo>
                  <a:lnTo>
                    <a:pt x="681" y="794"/>
                  </a:lnTo>
                  <a:lnTo>
                    <a:pt x="737" y="737"/>
                  </a:lnTo>
                  <a:lnTo>
                    <a:pt x="794" y="765"/>
                  </a:lnTo>
                  <a:lnTo>
                    <a:pt x="822" y="709"/>
                  </a:lnTo>
                  <a:lnTo>
                    <a:pt x="794" y="680"/>
                  </a:lnTo>
                  <a:lnTo>
                    <a:pt x="851" y="595"/>
                  </a:lnTo>
                  <a:lnTo>
                    <a:pt x="879" y="595"/>
                  </a:lnTo>
                  <a:lnTo>
                    <a:pt x="879" y="567"/>
                  </a:lnTo>
                  <a:lnTo>
                    <a:pt x="907" y="453"/>
                  </a:lnTo>
                  <a:lnTo>
                    <a:pt x="1106" y="368"/>
                  </a:lnTo>
                  <a:lnTo>
                    <a:pt x="1134" y="283"/>
                  </a:lnTo>
                  <a:lnTo>
                    <a:pt x="1219" y="283"/>
                  </a:lnTo>
                  <a:lnTo>
                    <a:pt x="1219" y="255"/>
                  </a:lnTo>
                  <a:lnTo>
                    <a:pt x="1163" y="255"/>
                  </a:lnTo>
                  <a:lnTo>
                    <a:pt x="1163" y="170"/>
                  </a:lnTo>
                  <a:lnTo>
                    <a:pt x="1106" y="170"/>
                  </a:lnTo>
                  <a:lnTo>
                    <a:pt x="1078" y="198"/>
                  </a:lnTo>
                  <a:lnTo>
                    <a:pt x="1049" y="255"/>
                  </a:lnTo>
                  <a:lnTo>
                    <a:pt x="964" y="198"/>
                  </a:lnTo>
                  <a:lnTo>
                    <a:pt x="964" y="227"/>
                  </a:lnTo>
                  <a:lnTo>
                    <a:pt x="936" y="198"/>
                  </a:lnTo>
                  <a:lnTo>
                    <a:pt x="936" y="113"/>
                  </a:lnTo>
                  <a:lnTo>
                    <a:pt x="851" y="113"/>
                  </a:lnTo>
                  <a:lnTo>
                    <a:pt x="822" y="85"/>
                  </a:lnTo>
                  <a:lnTo>
                    <a:pt x="766" y="28"/>
                  </a:lnTo>
                  <a:lnTo>
                    <a:pt x="652" y="28"/>
                  </a:lnTo>
                  <a:lnTo>
                    <a:pt x="567" y="57"/>
                  </a:lnTo>
                  <a:lnTo>
                    <a:pt x="426" y="57"/>
                  </a:lnTo>
                  <a:lnTo>
                    <a:pt x="369" y="57"/>
                  </a:lnTo>
                  <a:lnTo>
                    <a:pt x="340" y="0"/>
                  </a:lnTo>
                  <a:lnTo>
                    <a:pt x="284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6" name="Freeform 14">
              <a:extLst>
                <a:ext uri="{FF2B5EF4-FFF2-40B4-BE49-F238E27FC236}">
                  <a16:creationId xmlns:a16="http://schemas.microsoft.com/office/drawing/2014/main" id="{80542095-0DF2-4E25-8F9D-A5464E6FBA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" y="2826"/>
              <a:ext cx="1191" cy="1134"/>
            </a:xfrm>
            <a:custGeom>
              <a:avLst/>
              <a:gdLst>
                <a:gd name="T0" fmla="*/ 879 w 1191"/>
                <a:gd name="T1" fmla="*/ 1134 h 1134"/>
                <a:gd name="T2" fmla="*/ 851 w 1191"/>
                <a:gd name="T3" fmla="*/ 1105 h 1134"/>
                <a:gd name="T4" fmla="*/ 851 w 1191"/>
                <a:gd name="T5" fmla="*/ 992 h 1134"/>
                <a:gd name="T6" fmla="*/ 766 w 1191"/>
                <a:gd name="T7" fmla="*/ 1020 h 1134"/>
                <a:gd name="T8" fmla="*/ 738 w 1191"/>
                <a:gd name="T9" fmla="*/ 1048 h 1134"/>
                <a:gd name="T10" fmla="*/ 539 w 1191"/>
                <a:gd name="T11" fmla="*/ 1077 h 1134"/>
                <a:gd name="T12" fmla="*/ 567 w 1191"/>
                <a:gd name="T13" fmla="*/ 963 h 1134"/>
                <a:gd name="T14" fmla="*/ 766 w 1191"/>
                <a:gd name="T15" fmla="*/ 878 h 1134"/>
                <a:gd name="T16" fmla="*/ 794 w 1191"/>
                <a:gd name="T17" fmla="*/ 793 h 1134"/>
                <a:gd name="T18" fmla="*/ 879 w 1191"/>
                <a:gd name="T19" fmla="*/ 793 h 1134"/>
                <a:gd name="T20" fmla="*/ 879 w 1191"/>
                <a:gd name="T21" fmla="*/ 765 h 1134"/>
                <a:gd name="T22" fmla="*/ 823 w 1191"/>
                <a:gd name="T23" fmla="*/ 765 h 1134"/>
                <a:gd name="T24" fmla="*/ 823 w 1191"/>
                <a:gd name="T25" fmla="*/ 680 h 1134"/>
                <a:gd name="T26" fmla="*/ 766 w 1191"/>
                <a:gd name="T27" fmla="*/ 680 h 1134"/>
                <a:gd name="T28" fmla="*/ 738 w 1191"/>
                <a:gd name="T29" fmla="*/ 708 h 1134"/>
                <a:gd name="T30" fmla="*/ 709 w 1191"/>
                <a:gd name="T31" fmla="*/ 765 h 1134"/>
                <a:gd name="T32" fmla="*/ 624 w 1191"/>
                <a:gd name="T33" fmla="*/ 708 h 1134"/>
                <a:gd name="T34" fmla="*/ 624 w 1191"/>
                <a:gd name="T35" fmla="*/ 737 h 1134"/>
                <a:gd name="T36" fmla="*/ 596 w 1191"/>
                <a:gd name="T37" fmla="*/ 708 h 1134"/>
                <a:gd name="T38" fmla="*/ 596 w 1191"/>
                <a:gd name="T39" fmla="*/ 623 h 1134"/>
                <a:gd name="T40" fmla="*/ 511 w 1191"/>
                <a:gd name="T41" fmla="*/ 623 h 1134"/>
                <a:gd name="T42" fmla="*/ 426 w 1191"/>
                <a:gd name="T43" fmla="*/ 538 h 1134"/>
                <a:gd name="T44" fmla="*/ 312 w 1191"/>
                <a:gd name="T45" fmla="*/ 538 h 1134"/>
                <a:gd name="T46" fmla="*/ 227 w 1191"/>
                <a:gd name="T47" fmla="*/ 567 h 1134"/>
                <a:gd name="T48" fmla="*/ 29 w 1191"/>
                <a:gd name="T49" fmla="*/ 567 h 1134"/>
                <a:gd name="T50" fmla="*/ 0 w 1191"/>
                <a:gd name="T51" fmla="*/ 510 h 1134"/>
                <a:gd name="T52" fmla="*/ 29 w 1191"/>
                <a:gd name="T53" fmla="*/ 453 h 1134"/>
                <a:gd name="T54" fmla="*/ 29 w 1191"/>
                <a:gd name="T55" fmla="*/ 396 h 1134"/>
                <a:gd name="T56" fmla="*/ 86 w 1191"/>
                <a:gd name="T57" fmla="*/ 396 h 1134"/>
                <a:gd name="T58" fmla="*/ 114 w 1191"/>
                <a:gd name="T59" fmla="*/ 425 h 1134"/>
                <a:gd name="T60" fmla="*/ 199 w 1191"/>
                <a:gd name="T61" fmla="*/ 425 h 1134"/>
                <a:gd name="T62" fmla="*/ 227 w 1191"/>
                <a:gd name="T63" fmla="*/ 453 h 1134"/>
                <a:gd name="T64" fmla="*/ 369 w 1191"/>
                <a:gd name="T65" fmla="*/ 396 h 1134"/>
                <a:gd name="T66" fmla="*/ 426 w 1191"/>
                <a:gd name="T67" fmla="*/ 425 h 1134"/>
                <a:gd name="T68" fmla="*/ 397 w 1191"/>
                <a:gd name="T69" fmla="*/ 340 h 1134"/>
                <a:gd name="T70" fmla="*/ 454 w 1191"/>
                <a:gd name="T71" fmla="*/ 368 h 1134"/>
                <a:gd name="T72" fmla="*/ 624 w 1191"/>
                <a:gd name="T73" fmla="*/ 255 h 1134"/>
                <a:gd name="T74" fmla="*/ 653 w 1191"/>
                <a:gd name="T75" fmla="*/ 170 h 1134"/>
                <a:gd name="T76" fmla="*/ 709 w 1191"/>
                <a:gd name="T77" fmla="*/ 141 h 1134"/>
                <a:gd name="T78" fmla="*/ 709 w 1191"/>
                <a:gd name="T79" fmla="*/ 85 h 1134"/>
                <a:gd name="T80" fmla="*/ 738 w 1191"/>
                <a:gd name="T81" fmla="*/ 28 h 1134"/>
                <a:gd name="T82" fmla="*/ 738 w 1191"/>
                <a:gd name="T83" fmla="*/ 0 h 1134"/>
                <a:gd name="T84" fmla="*/ 794 w 1191"/>
                <a:gd name="T85" fmla="*/ 28 h 1134"/>
                <a:gd name="T86" fmla="*/ 823 w 1191"/>
                <a:gd name="T87" fmla="*/ 28 h 1134"/>
                <a:gd name="T88" fmla="*/ 823 w 1191"/>
                <a:gd name="T89" fmla="*/ 113 h 1134"/>
                <a:gd name="T90" fmla="*/ 879 w 1191"/>
                <a:gd name="T91" fmla="*/ 198 h 1134"/>
                <a:gd name="T92" fmla="*/ 851 w 1191"/>
                <a:gd name="T93" fmla="*/ 368 h 1134"/>
                <a:gd name="T94" fmla="*/ 993 w 1191"/>
                <a:gd name="T95" fmla="*/ 425 h 1134"/>
                <a:gd name="T96" fmla="*/ 1021 w 1191"/>
                <a:gd name="T97" fmla="*/ 340 h 1134"/>
                <a:gd name="T98" fmla="*/ 1078 w 1191"/>
                <a:gd name="T99" fmla="*/ 368 h 1134"/>
                <a:gd name="T100" fmla="*/ 1134 w 1191"/>
                <a:gd name="T101" fmla="*/ 368 h 1134"/>
                <a:gd name="T102" fmla="*/ 1191 w 1191"/>
                <a:gd name="T103" fmla="*/ 396 h 1134"/>
                <a:gd name="T104" fmla="*/ 1134 w 1191"/>
                <a:gd name="T105" fmla="*/ 538 h 1134"/>
                <a:gd name="T106" fmla="*/ 1134 w 1191"/>
                <a:gd name="T107" fmla="*/ 680 h 1134"/>
                <a:gd name="T108" fmla="*/ 1163 w 1191"/>
                <a:gd name="T109" fmla="*/ 737 h 1134"/>
                <a:gd name="T110" fmla="*/ 1134 w 1191"/>
                <a:gd name="T111" fmla="*/ 935 h 1134"/>
                <a:gd name="T112" fmla="*/ 1049 w 1191"/>
                <a:gd name="T113" fmla="*/ 907 h 1134"/>
                <a:gd name="T114" fmla="*/ 993 w 1191"/>
                <a:gd name="T115" fmla="*/ 963 h 1134"/>
                <a:gd name="T116" fmla="*/ 1078 w 1191"/>
                <a:gd name="T117" fmla="*/ 963 h 1134"/>
                <a:gd name="T118" fmla="*/ 1049 w 1191"/>
                <a:gd name="T119" fmla="*/ 992 h 1134"/>
                <a:gd name="T120" fmla="*/ 964 w 1191"/>
                <a:gd name="T121" fmla="*/ 1105 h 1134"/>
                <a:gd name="T122" fmla="*/ 879 w 1191"/>
                <a:gd name="T123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91" h="1134">
                  <a:moveTo>
                    <a:pt x="879" y="1134"/>
                  </a:moveTo>
                  <a:lnTo>
                    <a:pt x="851" y="1105"/>
                  </a:lnTo>
                  <a:lnTo>
                    <a:pt x="851" y="992"/>
                  </a:lnTo>
                  <a:lnTo>
                    <a:pt x="766" y="1020"/>
                  </a:lnTo>
                  <a:lnTo>
                    <a:pt x="738" y="1048"/>
                  </a:lnTo>
                  <a:lnTo>
                    <a:pt x="539" y="1077"/>
                  </a:lnTo>
                  <a:lnTo>
                    <a:pt x="567" y="963"/>
                  </a:lnTo>
                  <a:lnTo>
                    <a:pt x="766" y="878"/>
                  </a:lnTo>
                  <a:lnTo>
                    <a:pt x="794" y="793"/>
                  </a:lnTo>
                  <a:lnTo>
                    <a:pt x="879" y="793"/>
                  </a:lnTo>
                  <a:lnTo>
                    <a:pt x="879" y="765"/>
                  </a:lnTo>
                  <a:lnTo>
                    <a:pt x="823" y="765"/>
                  </a:lnTo>
                  <a:lnTo>
                    <a:pt x="823" y="680"/>
                  </a:lnTo>
                  <a:lnTo>
                    <a:pt x="766" y="680"/>
                  </a:lnTo>
                  <a:lnTo>
                    <a:pt x="738" y="708"/>
                  </a:lnTo>
                  <a:lnTo>
                    <a:pt x="709" y="765"/>
                  </a:lnTo>
                  <a:lnTo>
                    <a:pt x="624" y="708"/>
                  </a:lnTo>
                  <a:lnTo>
                    <a:pt x="624" y="737"/>
                  </a:lnTo>
                  <a:lnTo>
                    <a:pt x="596" y="708"/>
                  </a:lnTo>
                  <a:lnTo>
                    <a:pt x="596" y="623"/>
                  </a:lnTo>
                  <a:lnTo>
                    <a:pt x="511" y="623"/>
                  </a:lnTo>
                  <a:lnTo>
                    <a:pt x="426" y="538"/>
                  </a:lnTo>
                  <a:lnTo>
                    <a:pt x="312" y="538"/>
                  </a:lnTo>
                  <a:lnTo>
                    <a:pt x="227" y="567"/>
                  </a:lnTo>
                  <a:lnTo>
                    <a:pt x="29" y="567"/>
                  </a:lnTo>
                  <a:lnTo>
                    <a:pt x="0" y="510"/>
                  </a:lnTo>
                  <a:lnTo>
                    <a:pt x="29" y="453"/>
                  </a:lnTo>
                  <a:lnTo>
                    <a:pt x="29" y="396"/>
                  </a:lnTo>
                  <a:lnTo>
                    <a:pt x="86" y="396"/>
                  </a:lnTo>
                  <a:lnTo>
                    <a:pt x="114" y="425"/>
                  </a:lnTo>
                  <a:lnTo>
                    <a:pt x="199" y="425"/>
                  </a:lnTo>
                  <a:lnTo>
                    <a:pt x="227" y="453"/>
                  </a:lnTo>
                  <a:lnTo>
                    <a:pt x="369" y="396"/>
                  </a:lnTo>
                  <a:lnTo>
                    <a:pt x="426" y="425"/>
                  </a:lnTo>
                  <a:lnTo>
                    <a:pt x="397" y="340"/>
                  </a:lnTo>
                  <a:lnTo>
                    <a:pt x="454" y="368"/>
                  </a:lnTo>
                  <a:lnTo>
                    <a:pt x="624" y="255"/>
                  </a:lnTo>
                  <a:lnTo>
                    <a:pt x="653" y="170"/>
                  </a:lnTo>
                  <a:lnTo>
                    <a:pt x="709" y="141"/>
                  </a:lnTo>
                  <a:lnTo>
                    <a:pt x="709" y="85"/>
                  </a:lnTo>
                  <a:lnTo>
                    <a:pt x="738" y="28"/>
                  </a:lnTo>
                  <a:lnTo>
                    <a:pt x="738" y="0"/>
                  </a:lnTo>
                  <a:lnTo>
                    <a:pt x="794" y="28"/>
                  </a:lnTo>
                  <a:lnTo>
                    <a:pt x="823" y="28"/>
                  </a:lnTo>
                  <a:lnTo>
                    <a:pt x="823" y="113"/>
                  </a:lnTo>
                  <a:lnTo>
                    <a:pt x="879" y="198"/>
                  </a:lnTo>
                  <a:lnTo>
                    <a:pt x="851" y="368"/>
                  </a:lnTo>
                  <a:lnTo>
                    <a:pt x="993" y="425"/>
                  </a:lnTo>
                  <a:lnTo>
                    <a:pt x="1021" y="340"/>
                  </a:lnTo>
                  <a:lnTo>
                    <a:pt x="1078" y="368"/>
                  </a:lnTo>
                  <a:lnTo>
                    <a:pt x="1134" y="368"/>
                  </a:lnTo>
                  <a:lnTo>
                    <a:pt x="1191" y="396"/>
                  </a:lnTo>
                  <a:lnTo>
                    <a:pt x="1134" y="538"/>
                  </a:lnTo>
                  <a:lnTo>
                    <a:pt x="1134" y="680"/>
                  </a:lnTo>
                  <a:lnTo>
                    <a:pt x="1163" y="737"/>
                  </a:lnTo>
                  <a:lnTo>
                    <a:pt x="1134" y="935"/>
                  </a:lnTo>
                  <a:lnTo>
                    <a:pt x="1049" y="907"/>
                  </a:lnTo>
                  <a:lnTo>
                    <a:pt x="993" y="963"/>
                  </a:lnTo>
                  <a:lnTo>
                    <a:pt x="1078" y="963"/>
                  </a:lnTo>
                  <a:lnTo>
                    <a:pt x="1049" y="992"/>
                  </a:lnTo>
                  <a:lnTo>
                    <a:pt x="964" y="1105"/>
                  </a:lnTo>
                  <a:lnTo>
                    <a:pt x="879" y="113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7" name="Freeform 15">
              <a:extLst>
                <a:ext uri="{FF2B5EF4-FFF2-40B4-BE49-F238E27FC236}">
                  <a16:creationId xmlns:a16="http://schemas.microsoft.com/office/drawing/2014/main" id="{8AA36A11-7523-483F-BBC7-44D0E9CB2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8" y="2627"/>
              <a:ext cx="737" cy="652"/>
            </a:xfrm>
            <a:custGeom>
              <a:avLst/>
              <a:gdLst>
                <a:gd name="T0" fmla="*/ 652 w 737"/>
                <a:gd name="T1" fmla="*/ 199 h 652"/>
                <a:gd name="T2" fmla="*/ 652 w 737"/>
                <a:gd name="T3" fmla="*/ 227 h 652"/>
                <a:gd name="T4" fmla="*/ 623 w 737"/>
                <a:gd name="T5" fmla="*/ 284 h 652"/>
                <a:gd name="T6" fmla="*/ 623 w 737"/>
                <a:gd name="T7" fmla="*/ 340 h 652"/>
                <a:gd name="T8" fmla="*/ 567 w 737"/>
                <a:gd name="T9" fmla="*/ 369 h 652"/>
                <a:gd name="T10" fmla="*/ 538 w 737"/>
                <a:gd name="T11" fmla="*/ 454 h 652"/>
                <a:gd name="T12" fmla="*/ 368 w 737"/>
                <a:gd name="T13" fmla="*/ 567 h 652"/>
                <a:gd name="T14" fmla="*/ 311 w 737"/>
                <a:gd name="T15" fmla="*/ 539 h 652"/>
                <a:gd name="T16" fmla="*/ 340 w 737"/>
                <a:gd name="T17" fmla="*/ 624 h 652"/>
                <a:gd name="T18" fmla="*/ 283 w 737"/>
                <a:gd name="T19" fmla="*/ 595 h 652"/>
                <a:gd name="T20" fmla="*/ 141 w 737"/>
                <a:gd name="T21" fmla="*/ 652 h 652"/>
                <a:gd name="T22" fmla="*/ 113 w 737"/>
                <a:gd name="T23" fmla="*/ 624 h 652"/>
                <a:gd name="T24" fmla="*/ 28 w 737"/>
                <a:gd name="T25" fmla="*/ 624 h 652"/>
                <a:gd name="T26" fmla="*/ 0 w 737"/>
                <a:gd name="T27" fmla="*/ 595 h 652"/>
                <a:gd name="T28" fmla="*/ 56 w 737"/>
                <a:gd name="T29" fmla="*/ 510 h 652"/>
                <a:gd name="T30" fmla="*/ 0 w 737"/>
                <a:gd name="T31" fmla="*/ 482 h 652"/>
                <a:gd name="T32" fmla="*/ 28 w 737"/>
                <a:gd name="T33" fmla="*/ 454 h 652"/>
                <a:gd name="T34" fmla="*/ 170 w 737"/>
                <a:gd name="T35" fmla="*/ 397 h 652"/>
                <a:gd name="T36" fmla="*/ 226 w 737"/>
                <a:gd name="T37" fmla="*/ 454 h 652"/>
                <a:gd name="T38" fmla="*/ 283 w 737"/>
                <a:gd name="T39" fmla="*/ 454 h 652"/>
                <a:gd name="T40" fmla="*/ 425 w 737"/>
                <a:gd name="T41" fmla="*/ 369 h 652"/>
                <a:gd name="T42" fmla="*/ 595 w 737"/>
                <a:gd name="T43" fmla="*/ 85 h 652"/>
                <a:gd name="T44" fmla="*/ 623 w 737"/>
                <a:gd name="T45" fmla="*/ 0 h 652"/>
                <a:gd name="T46" fmla="*/ 737 w 737"/>
                <a:gd name="T47" fmla="*/ 28 h 652"/>
                <a:gd name="T48" fmla="*/ 737 w 737"/>
                <a:gd name="T49" fmla="*/ 57 h 652"/>
                <a:gd name="T50" fmla="*/ 708 w 737"/>
                <a:gd name="T51" fmla="*/ 85 h 652"/>
                <a:gd name="T52" fmla="*/ 652 w 737"/>
                <a:gd name="T53" fmla="*/ 170 h 652"/>
                <a:gd name="T54" fmla="*/ 652 w 737"/>
                <a:gd name="T55" fmla="*/ 199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37" h="652">
                  <a:moveTo>
                    <a:pt x="652" y="199"/>
                  </a:moveTo>
                  <a:lnTo>
                    <a:pt x="652" y="227"/>
                  </a:lnTo>
                  <a:lnTo>
                    <a:pt x="623" y="284"/>
                  </a:lnTo>
                  <a:lnTo>
                    <a:pt x="623" y="340"/>
                  </a:lnTo>
                  <a:lnTo>
                    <a:pt x="567" y="369"/>
                  </a:lnTo>
                  <a:lnTo>
                    <a:pt x="538" y="454"/>
                  </a:lnTo>
                  <a:lnTo>
                    <a:pt x="368" y="567"/>
                  </a:lnTo>
                  <a:lnTo>
                    <a:pt x="311" y="539"/>
                  </a:lnTo>
                  <a:lnTo>
                    <a:pt x="340" y="624"/>
                  </a:lnTo>
                  <a:lnTo>
                    <a:pt x="283" y="595"/>
                  </a:lnTo>
                  <a:lnTo>
                    <a:pt x="141" y="652"/>
                  </a:lnTo>
                  <a:lnTo>
                    <a:pt x="113" y="624"/>
                  </a:lnTo>
                  <a:lnTo>
                    <a:pt x="28" y="624"/>
                  </a:lnTo>
                  <a:lnTo>
                    <a:pt x="0" y="595"/>
                  </a:lnTo>
                  <a:lnTo>
                    <a:pt x="56" y="510"/>
                  </a:lnTo>
                  <a:lnTo>
                    <a:pt x="0" y="482"/>
                  </a:lnTo>
                  <a:lnTo>
                    <a:pt x="28" y="454"/>
                  </a:lnTo>
                  <a:lnTo>
                    <a:pt x="170" y="397"/>
                  </a:lnTo>
                  <a:lnTo>
                    <a:pt x="226" y="454"/>
                  </a:lnTo>
                  <a:lnTo>
                    <a:pt x="283" y="454"/>
                  </a:lnTo>
                  <a:lnTo>
                    <a:pt x="425" y="369"/>
                  </a:lnTo>
                  <a:lnTo>
                    <a:pt x="595" y="85"/>
                  </a:lnTo>
                  <a:lnTo>
                    <a:pt x="623" y="0"/>
                  </a:lnTo>
                  <a:lnTo>
                    <a:pt x="737" y="28"/>
                  </a:lnTo>
                  <a:lnTo>
                    <a:pt x="737" y="57"/>
                  </a:lnTo>
                  <a:lnTo>
                    <a:pt x="708" y="85"/>
                  </a:lnTo>
                  <a:lnTo>
                    <a:pt x="652" y="170"/>
                  </a:lnTo>
                  <a:lnTo>
                    <a:pt x="652" y="19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8" name="Freeform 16">
              <a:extLst>
                <a:ext uri="{FF2B5EF4-FFF2-40B4-BE49-F238E27FC236}">
                  <a16:creationId xmlns:a16="http://schemas.microsoft.com/office/drawing/2014/main" id="{33346B19-3783-4BD6-B7D0-C1D214B9B5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5" y="2457"/>
              <a:ext cx="823" cy="907"/>
            </a:xfrm>
            <a:custGeom>
              <a:avLst/>
              <a:gdLst>
                <a:gd name="T0" fmla="*/ 823 w 823"/>
                <a:gd name="T1" fmla="*/ 567 h 907"/>
                <a:gd name="T2" fmla="*/ 681 w 823"/>
                <a:gd name="T3" fmla="*/ 624 h 907"/>
                <a:gd name="T4" fmla="*/ 653 w 823"/>
                <a:gd name="T5" fmla="*/ 652 h 907"/>
                <a:gd name="T6" fmla="*/ 709 w 823"/>
                <a:gd name="T7" fmla="*/ 680 h 907"/>
                <a:gd name="T8" fmla="*/ 653 w 823"/>
                <a:gd name="T9" fmla="*/ 765 h 907"/>
                <a:gd name="T10" fmla="*/ 596 w 823"/>
                <a:gd name="T11" fmla="*/ 765 h 907"/>
                <a:gd name="T12" fmla="*/ 596 w 823"/>
                <a:gd name="T13" fmla="*/ 822 h 907"/>
                <a:gd name="T14" fmla="*/ 567 w 823"/>
                <a:gd name="T15" fmla="*/ 879 h 907"/>
                <a:gd name="T16" fmla="*/ 511 w 823"/>
                <a:gd name="T17" fmla="*/ 879 h 907"/>
                <a:gd name="T18" fmla="*/ 482 w 823"/>
                <a:gd name="T19" fmla="*/ 907 h 907"/>
                <a:gd name="T20" fmla="*/ 397 w 823"/>
                <a:gd name="T21" fmla="*/ 879 h 907"/>
                <a:gd name="T22" fmla="*/ 369 w 823"/>
                <a:gd name="T23" fmla="*/ 794 h 907"/>
                <a:gd name="T24" fmla="*/ 312 w 823"/>
                <a:gd name="T25" fmla="*/ 737 h 907"/>
                <a:gd name="T26" fmla="*/ 312 w 823"/>
                <a:gd name="T27" fmla="*/ 709 h 907"/>
                <a:gd name="T28" fmla="*/ 199 w 823"/>
                <a:gd name="T29" fmla="*/ 567 h 907"/>
                <a:gd name="T30" fmla="*/ 199 w 823"/>
                <a:gd name="T31" fmla="*/ 510 h 907"/>
                <a:gd name="T32" fmla="*/ 86 w 823"/>
                <a:gd name="T33" fmla="*/ 482 h 907"/>
                <a:gd name="T34" fmla="*/ 114 w 823"/>
                <a:gd name="T35" fmla="*/ 454 h 907"/>
                <a:gd name="T36" fmla="*/ 114 w 823"/>
                <a:gd name="T37" fmla="*/ 284 h 907"/>
                <a:gd name="T38" fmla="*/ 57 w 823"/>
                <a:gd name="T39" fmla="*/ 312 h 907"/>
                <a:gd name="T40" fmla="*/ 0 w 823"/>
                <a:gd name="T41" fmla="*/ 284 h 907"/>
                <a:gd name="T42" fmla="*/ 86 w 823"/>
                <a:gd name="T43" fmla="*/ 255 h 907"/>
                <a:gd name="T44" fmla="*/ 57 w 823"/>
                <a:gd name="T45" fmla="*/ 198 h 907"/>
                <a:gd name="T46" fmla="*/ 114 w 823"/>
                <a:gd name="T47" fmla="*/ 170 h 907"/>
                <a:gd name="T48" fmla="*/ 86 w 823"/>
                <a:gd name="T49" fmla="*/ 113 h 907"/>
                <a:gd name="T50" fmla="*/ 114 w 823"/>
                <a:gd name="T51" fmla="*/ 85 h 907"/>
                <a:gd name="T52" fmla="*/ 142 w 823"/>
                <a:gd name="T53" fmla="*/ 0 h 907"/>
                <a:gd name="T54" fmla="*/ 227 w 823"/>
                <a:gd name="T55" fmla="*/ 28 h 907"/>
                <a:gd name="T56" fmla="*/ 256 w 823"/>
                <a:gd name="T57" fmla="*/ 85 h 907"/>
                <a:gd name="T58" fmla="*/ 369 w 823"/>
                <a:gd name="T59" fmla="*/ 85 h 907"/>
                <a:gd name="T60" fmla="*/ 397 w 823"/>
                <a:gd name="T61" fmla="*/ 170 h 907"/>
                <a:gd name="T62" fmla="*/ 482 w 823"/>
                <a:gd name="T63" fmla="*/ 255 h 907"/>
                <a:gd name="T64" fmla="*/ 454 w 823"/>
                <a:gd name="T65" fmla="*/ 340 h 907"/>
                <a:gd name="T66" fmla="*/ 482 w 823"/>
                <a:gd name="T67" fmla="*/ 369 h 907"/>
                <a:gd name="T68" fmla="*/ 539 w 823"/>
                <a:gd name="T69" fmla="*/ 340 h 907"/>
                <a:gd name="T70" fmla="*/ 624 w 823"/>
                <a:gd name="T71" fmla="*/ 369 h 907"/>
                <a:gd name="T72" fmla="*/ 681 w 823"/>
                <a:gd name="T73" fmla="*/ 425 h 907"/>
                <a:gd name="T74" fmla="*/ 738 w 823"/>
                <a:gd name="T75" fmla="*/ 425 h 907"/>
                <a:gd name="T76" fmla="*/ 823 w 823"/>
                <a:gd name="T77" fmla="*/ 56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23" h="907">
                  <a:moveTo>
                    <a:pt x="823" y="567"/>
                  </a:moveTo>
                  <a:lnTo>
                    <a:pt x="681" y="624"/>
                  </a:lnTo>
                  <a:lnTo>
                    <a:pt x="653" y="652"/>
                  </a:lnTo>
                  <a:lnTo>
                    <a:pt x="709" y="680"/>
                  </a:lnTo>
                  <a:lnTo>
                    <a:pt x="653" y="765"/>
                  </a:lnTo>
                  <a:lnTo>
                    <a:pt x="596" y="765"/>
                  </a:lnTo>
                  <a:lnTo>
                    <a:pt x="596" y="822"/>
                  </a:lnTo>
                  <a:lnTo>
                    <a:pt x="567" y="879"/>
                  </a:lnTo>
                  <a:lnTo>
                    <a:pt x="511" y="879"/>
                  </a:lnTo>
                  <a:lnTo>
                    <a:pt x="482" y="907"/>
                  </a:lnTo>
                  <a:lnTo>
                    <a:pt x="397" y="879"/>
                  </a:lnTo>
                  <a:lnTo>
                    <a:pt x="369" y="794"/>
                  </a:lnTo>
                  <a:lnTo>
                    <a:pt x="312" y="737"/>
                  </a:lnTo>
                  <a:lnTo>
                    <a:pt x="312" y="709"/>
                  </a:lnTo>
                  <a:lnTo>
                    <a:pt x="199" y="567"/>
                  </a:lnTo>
                  <a:lnTo>
                    <a:pt x="199" y="510"/>
                  </a:lnTo>
                  <a:lnTo>
                    <a:pt x="86" y="482"/>
                  </a:lnTo>
                  <a:lnTo>
                    <a:pt x="114" y="454"/>
                  </a:lnTo>
                  <a:lnTo>
                    <a:pt x="114" y="284"/>
                  </a:lnTo>
                  <a:lnTo>
                    <a:pt x="57" y="312"/>
                  </a:lnTo>
                  <a:lnTo>
                    <a:pt x="0" y="284"/>
                  </a:lnTo>
                  <a:lnTo>
                    <a:pt x="86" y="255"/>
                  </a:lnTo>
                  <a:lnTo>
                    <a:pt x="57" y="198"/>
                  </a:lnTo>
                  <a:lnTo>
                    <a:pt x="114" y="170"/>
                  </a:lnTo>
                  <a:lnTo>
                    <a:pt x="86" y="113"/>
                  </a:lnTo>
                  <a:lnTo>
                    <a:pt x="114" y="85"/>
                  </a:lnTo>
                  <a:lnTo>
                    <a:pt x="142" y="0"/>
                  </a:lnTo>
                  <a:lnTo>
                    <a:pt x="227" y="28"/>
                  </a:lnTo>
                  <a:lnTo>
                    <a:pt x="256" y="85"/>
                  </a:lnTo>
                  <a:lnTo>
                    <a:pt x="369" y="85"/>
                  </a:lnTo>
                  <a:lnTo>
                    <a:pt x="397" y="170"/>
                  </a:lnTo>
                  <a:lnTo>
                    <a:pt x="482" y="255"/>
                  </a:lnTo>
                  <a:lnTo>
                    <a:pt x="454" y="340"/>
                  </a:lnTo>
                  <a:lnTo>
                    <a:pt x="482" y="369"/>
                  </a:lnTo>
                  <a:lnTo>
                    <a:pt x="539" y="340"/>
                  </a:lnTo>
                  <a:lnTo>
                    <a:pt x="624" y="369"/>
                  </a:lnTo>
                  <a:lnTo>
                    <a:pt x="681" y="425"/>
                  </a:lnTo>
                  <a:lnTo>
                    <a:pt x="738" y="425"/>
                  </a:lnTo>
                  <a:lnTo>
                    <a:pt x="823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9" name="Freeform 17">
              <a:extLst>
                <a:ext uri="{FF2B5EF4-FFF2-40B4-BE49-F238E27FC236}">
                  <a16:creationId xmlns:a16="http://schemas.microsoft.com/office/drawing/2014/main" id="{F8E92BB2-66B3-4E87-B0D9-4AC3B955E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0" y="529"/>
              <a:ext cx="1928" cy="1446"/>
            </a:xfrm>
            <a:custGeom>
              <a:avLst/>
              <a:gdLst>
                <a:gd name="T0" fmla="*/ 85 w 1928"/>
                <a:gd name="T1" fmla="*/ 1418 h 1446"/>
                <a:gd name="T2" fmla="*/ 29 w 1928"/>
                <a:gd name="T3" fmla="*/ 1276 h 1446"/>
                <a:gd name="T4" fmla="*/ 57 w 1928"/>
                <a:gd name="T5" fmla="*/ 1078 h 1446"/>
                <a:gd name="T6" fmla="*/ 227 w 1928"/>
                <a:gd name="T7" fmla="*/ 907 h 1446"/>
                <a:gd name="T8" fmla="*/ 199 w 1928"/>
                <a:gd name="T9" fmla="*/ 822 h 1446"/>
                <a:gd name="T10" fmla="*/ 369 w 1928"/>
                <a:gd name="T11" fmla="*/ 851 h 1446"/>
                <a:gd name="T12" fmla="*/ 284 w 1928"/>
                <a:gd name="T13" fmla="*/ 794 h 1446"/>
                <a:gd name="T14" fmla="*/ 227 w 1928"/>
                <a:gd name="T15" fmla="*/ 652 h 1446"/>
                <a:gd name="T16" fmla="*/ 397 w 1928"/>
                <a:gd name="T17" fmla="*/ 425 h 1446"/>
                <a:gd name="T18" fmla="*/ 511 w 1928"/>
                <a:gd name="T19" fmla="*/ 340 h 1446"/>
                <a:gd name="T20" fmla="*/ 539 w 1928"/>
                <a:gd name="T21" fmla="*/ 312 h 1446"/>
                <a:gd name="T22" fmla="*/ 539 w 1928"/>
                <a:gd name="T23" fmla="*/ 227 h 1446"/>
                <a:gd name="T24" fmla="*/ 596 w 1928"/>
                <a:gd name="T25" fmla="*/ 142 h 1446"/>
                <a:gd name="T26" fmla="*/ 652 w 1928"/>
                <a:gd name="T27" fmla="*/ 114 h 1446"/>
                <a:gd name="T28" fmla="*/ 766 w 1928"/>
                <a:gd name="T29" fmla="*/ 57 h 1446"/>
                <a:gd name="T30" fmla="*/ 879 w 1928"/>
                <a:gd name="T31" fmla="*/ 142 h 1446"/>
                <a:gd name="T32" fmla="*/ 936 w 1928"/>
                <a:gd name="T33" fmla="*/ 29 h 1446"/>
                <a:gd name="T34" fmla="*/ 1389 w 1928"/>
                <a:gd name="T35" fmla="*/ 227 h 1446"/>
                <a:gd name="T36" fmla="*/ 1616 w 1928"/>
                <a:gd name="T37" fmla="*/ 454 h 1446"/>
                <a:gd name="T38" fmla="*/ 1616 w 1928"/>
                <a:gd name="T39" fmla="*/ 539 h 1446"/>
                <a:gd name="T40" fmla="*/ 1560 w 1928"/>
                <a:gd name="T41" fmla="*/ 624 h 1446"/>
                <a:gd name="T42" fmla="*/ 1645 w 1928"/>
                <a:gd name="T43" fmla="*/ 709 h 1446"/>
                <a:gd name="T44" fmla="*/ 1616 w 1928"/>
                <a:gd name="T45" fmla="*/ 822 h 1446"/>
                <a:gd name="T46" fmla="*/ 1673 w 1928"/>
                <a:gd name="T47" fmla="*/ 936 h 1446"/>
                <a:gd name="T48" fmla="*/ 1786 w 1928"/>
                <a:gd name="T49" fmla="*/ 879 h 1446"/>
                <a:gd name="T50" fmla="*/ 1871 w 1928"/>
                <a:gd name="T51" fmla="*/ 907 h 1446"/>
                <a:gd name="T52" fmla="*/ 1900 w 1928"/>
                <a:gd name="T53" fmla="*/ 1134 h 1446"/>
                <a:gd name="T54" fmla="*/ 1900 w 1928"/>
                <a:gd name="T55" fmla="*/ 1191 h 1446"/>
                <a:gd name="T56" fmla="*/ 1871 w 1928"/>
                <a:gd name="T57" fmla="*/ 1333 h 1446"/>
                <a:gd name="T58" fmla="*/ 1758 w 1928"/>
                <a:gd name="T59" fmla="*/ 1304 h 1446"/>
                <a:gd name="T60" fmla="*/ 1701 w 1928"/>
                <a:gd name="T61" fmla="*/ 1219 h 1446"/>
                <a:gd name="T62" fmla="*/ 1418 w 1928"/>
                <a:gd name="T63" fmla="*/ 766 h 1446"/>
                <a:gd name="T64" fmla="*/ 1219 w 1928"/>
                <a:gd name="T65" fmla="*/ 936 h 1446"/>
                <a:gd name="T66" fmla="*/ 1304 w 1928"/>
                <a:gd name="T67" fmla="*/ 936 h 1446"/>
                <a:gd name="T68" fmla="*/ 1078 w 1928"/>
                <a:gd name="T69" fmla="*/ 1078 h 1446"/>
                <a:gd name="T70" fmla="*/ 993 w 1928"/>
                <a:gd name="T71" fmla="*/ 1191 h 1446"/>
                <a:gd name="T72" fmla="*/ 851 w 1928"/>
                <a:gd name="T73" fmla="*/ 1134 h 1446"/>
                <a:gd name="T74" fmla="*/ 624 w 1928"/>
                <a:gd name="T75" fmla="*/ 1219 h 1446"/>
                <a:gd name="T76" fmla="*/ 454 w 1928"/>
                <a:gd name="T77" fmla="*/ 1276 h 1446"/>
                <a:gd name="T78" fmla="*/ 199 w 1928"/>
                <a:gd name="T79" fmla="*/ 1361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28" h="1446">
                  <a:moveTo>
                    <a:pt x="170" y="1446"/>
                  </a:moveTo>
                  <a:lnTo>
                    <a:pt x="85" y="1418"/>
                  </a:lnTo>
                  <a:lnTo>
                    <a:pt x="29" y="1361"/>
                  </a:lnTo>
                  <a:lnTo>
                    <a:pt x="29" y="1276"/>
                  </a:lnTo>
                  <a:lnTo>
                    <a:pt x="0" y="1134"/>
                  </a:lnTo>
                  <a:lnTo>
                    <a:pt x="57" y="1078"/>
                  </a:lnTo>
                  <a:lnTo>
                    <a:pt x="199" y="964"/>
                  </a:lnTo>
                  <a:lnTo>
                    <a:pt x="227" y="907"/>
                  </a:lnTo>
                  <a:lnTo>
                    <a:pt x="170" y="879"/>
                  </a:lnTo>
                  <a:lnTo>
                    <a:pt x="199" y="822"/>
                  </a:lnTo>
                  <a:lnTo>
                    <a:pt x="255" y="822"/>
                  </a:lnTo>
                  <a:lnTo>
                    <a:pt x="369" y="851"/>
                  </a:lnTo>
                  <a:lnTo>
                    <a:pt x="341" y="822"/>
                  </a:lnTo>
                  <a:lnTo>
                    <a:pt x="284" y="794"/>
                  </a:lnTo>
                  <a:lnTo>
                    <a:pt x="312" y="709"/>
                  </a:lnTo>
                  <a:lnTo>
                    <a:pt x="227" y="652"/>
                  </a:lnTo>
                  <a:lnTo>
                    <a:pt x="341" y="596"/>
                  </a:lnTo>
                  <a:lnTo>
                    <a:pt x="397" y="425"/>
                  </a:lnTo>
                  <a:lnTo>
                    <a:pt x="539" y="369"/>
                  </a:lnTo>
                  <a:lnTo>
                    <a:pt x="511" y="340"/>
                  </a:lnTo>
                  <a:lnTo>
                    <a:pt x="511" y="312"/>
                  </a:lnTo>
                  <a:lnTo>
                    <a:pt x="539" y="312"/>
                  </a:lnTo>
                  <a:lnTo>
                    <a:pt x="567" y="255"/>
                  </a:lnTo>
                  <a:lnTo>
                    <a:pt x="539" y="227"/>
                  </a:lnTo>
                  <a:lnTo>
                    <a:pt x="596" y="199"/>
                  </a:lnTo>
                  <a:lnTo>
                    <a:pt x="596" y="142"/>
                  </a:lnTo>
                  <a:lnTo>
                    <a:pt x="624" y="114"/>
                  </a:lnTo>
                  <a:lnTo>
                    <a:pt x="652" y="114"/>
                  </a:lnTo>
                  <a:lnTo>
                    <a:pt x="681" y="85"/>
                  </a:lnTo>
                  <a:lnTo>
                    <a:pt x="766" y="57"/>
                  </a:lnTo>
                  <a:lnTo>
                    <a:pt x="822" y="114"/>
                  </a:lnTo>
                  <a:lnTo>
                    <a:pt x="879" y="142"/>
                  </a:lnTo>
                  <a:lnTo>
                    <a:pt x="964" y="85"/>
                  </a:lnTo>
                  <a:lnTo>
                    <a:pt x="936" y="29"/>
                  </a:lnTo>
                  <a:lnTo>
                    <a:pt x="1191" y="0"/>
                  </a:lnTo>
                  <a:lnTo>
                    <a:pt x="1389" y="227"/>
                  </a:lnTo>
                  <a:lnTo>
                    <a:pt x="1616" y="397"/>
                  </a:lnTo>
                  <a:lnTo>
                    <a:pt x="1616" y="454"/>
                  </a:lnTo>
                  <a:lnTo>
                    <a:pt x="1588" y="511"/>
                  </a:lnTo>
                  <a:lnTo>
                    <a:pt x="1616" y="539"/>
                  </a:lnTo>
                  <a:lnTo>
                    <a:pt x="1560" y="596"/>
                  </a:lnTo>
                  <a:lnTo>
                    <a:pt x="1560" y="624"/>
                  </a:lnTo>
                  <a:lnTo>
                    <a:pt x="1588" y="624"/>
                  </a:lnTo>
                  <a:lnTo>
                    <a:pt x="1645" y="709"/>
                  </a:lnTo>
                  <a:lnTo>
                    <a:pt x="1616" y="737"/>
                  </a:lnTo>
                  <a:lnTo>
                    <a:pt x="1616" y="822"/>
                  </a:lnTo>
                  <a:lnTo>
                    <a:pt x="1616" y="907"/>
                  </a:lnTo>
                  <a:lnTo>
                    <a:pt x="1673" y="936"/>
                  </a:lnTo>
                  <a:lnTo>
                    <a:pt x="1701" y="879"/>
                  </a:lnTo>
                  <a:lnTo>
                    <a:pt x="1786" y="879"/>
                  </a:lnTo>
                  <a:lnTo>
                    <a:pt x="1815" y="936"/>
                  </a:lnTo>
                  <a:lnTo>
                    <a:pt x="1871" y="907"/>
                  </a:lnTo>
                  <a:lnTo>
                    <a:pt x="1928" y="1021"/>
                  </a:lnTo>
                  <a:lnTo>
                    <a:pt x="1900" y="1134"/>
                  </a:lnTo>
                  <a:lnTo>
                    <a:pt x="1871" y="1163"/>
                  </a:lnTo>
                  <a:lnTo>
                    <a:pt x="1900" y="1191"/>
                  </a:lnTo>
                  <a:lnTo>
                    <a:pt x="1843" y="1248"/>
                  </a:lnTo>
                  <a:lnTo>
                    <a:pt x="1871" y="1333"/>
                  </a:lnTo>
                  <a:lnTo>
                    <a:pt x="1815" y="1333"/>
                  </a:lnTo>
                  <a:lnTo>
                    <a:pt x="1758" y="1304"/>
                  </a:lnTo>
                  <a:lnTo>
                    <a:pt x="1701" y="1333"/>
                  </a:lnTo>
                  <a:lnTo>
                    <a:pt x="1701" y="1219"/>
                  </a:lnTo>
                  <a:lnTo>
                    <a:pt x="1588" y="964"/>
                  </a:lnTo>
                  <a:lnTo>
                    <a:pt x="1418" y="766"/>
                  </a:lnTo>
                  <a:lnTo>
                    <a:pt x="1304" y="766"/>
                  </a:lnTo>
                  <a:lnTo>
                    <a:pt x="1219" y="936"/>
                  </a:lnTo>
                  <a:lnTo>
                    <a:pt x="1333" y="879"/>
                  </a:lnTo>
                  <a:lnTo>
                    <a:pt x="1304" y="936"/>
                  </a:lnTo>
                  <a:lnTo>
                    <a:pt x="1191" y="1049"/>
                  </a:lnTo>
                  <a:lnTo>
                    <a:pt x="1078" y="1078"/>
                  </a:lnTo>
                  <a:lnTo>
                    <a:pt x="1021" y="1134"/>
                  </a:lnTo>
                  <a:lnTo>
                    <a:pt x="993" y="1191"/>
                  </a:lnTo>
                  <a:lnTo>
                    <a:pt x="908" y="1191"/>
                  </a:lnTo>
                  <a:lnTo>
                    <a:pt x="851" y="1134"/>
                  </a:lnTo>
                  <a:lnTo>
                    <a:pt x="709" y="1106"/>
                  </a:lnTo>
                  <a:lnTo>
                    <a:pt x="624" y="1219"/>
                  </a:lnTo>
                  <a:lnTo>
                    <a:pt x="511" y="1219"/>
                  </a:lnTo>
                  <a:lnTo>
                    <a:pt x="454" y="1276"/>
                  </a:lnTo>
                  <a:lnTo>
                    <a:pt x="369" y="1248"/>
                  </a:lnTo>
                  <a:lnTo>
                    <a:pt x="199" y="1361"/>
                  </a:lnTo>
                  <a:lnTo>
                    <a:pt x="170" y="144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0" name="Freeform 18">
              <a:extLst>
                <a:ext uri="{FF2B5EF4-FFF2-40B4-BE49-F238E27FC236}">
                  <a16:creationId xmlns:a16="http://schemas.microsoft.com/office/drawing/2014/main" id="{70E1A311-F6E2-4003-8387-8A29DC57A1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" y="444"/>
              <a:ext cx="567" cy="1163"/>
            </a:xfrm>
            <a:custGeom>
              <a:avLst/>
              <a:gdLst>
                <a:gd name="T0" fmla="*/ 28 w 567"/>
                <a:gd name="T1" fmla="*/ 1163 h 1163"/>
                <a:gd name="T2" fmla="*/ 170 w 567"/>
                <a:gd name="T3" fmla="*/ 1049 h 1163"/>
                <a:gd name="T4" fmla="*/ 198 w 567"/>
                <a:gd name="T5" fmla="*/ 992 h 1163"/>
                <a:gd name="T6" fmla="*/ 141 w 567"/>
                <a:gd name="T7" fmla="*/ 964 h 1163"/>
                <a:gd name="T8" fmla="*/ 170 w 567"/>
                <a:gd name="T9" fmla="*/ 907 h 1163"/>
                <a:gd name="T10" fmla="*/ 255 w 567"/>
                <a:gd name="T11" fmla="*/ 907 h 1163"/>
                <a:gd name="T12" fmla="*/ 340 w 567"/>
                <a:gd name="T13" fmla="*/ 936 h 1163"/>
                <a:gd name="T14" fmla="*/ 312 w 567"/>
                <a:gd name="T15" fmla="*/ 907 h 1163"/>
                <a:gd name="T16" fmla="*/ 255 w 567"/>
                <a:gd name="T17" fmla="*/ 879 h 1163"/>
                <a:gd name="T18" fmla="*/ 283 w 567"/>
                <a:gd name="T19" fmla="*/ 794 h 1163"/>
                <a:gd name="T20" fmla="*/ 198 w 567"/>
                <a:gd name="T21" fmla="*/ 737 h 1163"/>
                <a:gd name="T22" fmla="*/ 312 w 567"/>
                <a:gd name="T23" fmla="*/ 681 h 1163"/>
                <a:gd name="T24" fmla="*/ 368 w 567"/>
                <a:gd name="T25" fmla="*/ 510 h 1163"/>
                <a:gd name="T26" fmla="*/ 510 w 567"/>
                <a:gd name="T27" fmla="*/ 454 h 1163"/>
                <a:gd name="T28" fmla="*/ 482 w 567"/>
                <a:gd name="T29" fmla="*/ 425 h 1163"/>
                <a:gd name="T30" fmla="*/ 482 w 567"/>
                <a:gd name="T31" fmla="*/ 397 h 1163"/>
                <a:gd name="T32" fmla="*/ 510 w 567"/>
                <a:gd name="T33" fmla="*/ 397 h 1163"/>
                <a:gd name="T34" fmla="*/ 538 w 567"/>
                <a:gd name="T35" fmla="*/ 340 h 1163"/>
                <a:gd name="T36" fmla="*/ 510 w 567"/>
                <a:gd name="T37" fmla="*/ 312 h 1163"/>
                <a:gd name="T38" fmla="*/ 567 w 567"/>
                <a:gd name="T39" fmla="*/ 284 h 1163"/>
                <a:gd name="T40" fmla="*/ 567 w 567"/>
                <a:gd name="T41" fmla="*/ 227 h 1163"/>
                <a:gd name="T42" fmla="*/ 538 w 567"/>
                <a:gd name="T43" fmla="*/ 199 h 1163"/>
                <a:gd name="T44" fmla="*/ 510 w 567"/>
                <a:gd name="T45" fmla="*/ 227 h 1163"/>
                <a:gd name="T46" fmla="*/ 510 w 567"/>
                <a:gd name="T47" fmla="*/ 170 h 1163"/>
                <a:gd name="T48" fmla="*/ 453 w 567"/>
                <a:gd name="T49" fmla="*/ 170 h 1163"/>
                <a:gd name="T50" fmla="*/ 425 w 567"/>
                <a:gd name="T51" fmla="*/ 29 h 1163"/>
                <a:gd name="T52" fmla="*/ 368 w 567"/>
                <a:gd name="T53" fmla="*/ 0 h 1163"/>
                <a:gd name="T54" fmla="*/ 312 w 567"/>
                <a:gd name="T55" fmla="*/ 114 h 1163"/>
                <a:gd name="T56" fmla="*/ 312 w 567"/>
                <a:gd name="T57" fmla="*/ 170 h 1163"/>
                <a:gd name="T58" fmla="*/ 255 w 567"/>
                <a:gd name="T59" fmla="*/ 170 h 1163"/>
                <a:gd name="T60" fmla="*/ 198 w 567"/>
                <a:gd name="T61" fmla="*/ 397 h 1163"/>
                <a:gd name="T62" fmla="*/ 170 w 567"/>
                <a:gd name="T63" fmla="*/ 596 h 1163"/>
                <a:gd name="T64" fmla="*/ 85 w 567"/>
                <a:gd name="T65" fmla="*/ 624 h 1163"/>
                <a:gd name="T66" fmla="*/ 113 w 567"/>
                <a:gd name="T67" fmla="*/ 709 h 1163"/>
                <a:gd name="T68" fmla="*/ 56 w 567"/>
                <a:gd name="T69" fmla="*/ 936 h 1163"/>
                <a:gd name="T70" fmla="*/ 0 w 567"/>
                <a:gd name="T71" fmla="*/ 964 h 1163"/>
                <a:gd name="T72" fmla="*/ 28 w 567"/>
                <a:gd name="T73" fmla="*/ 1049 h 1163"/>
                <a:gd name="T74" fmla="*/ 28 w 567"/>
                <a:gd name="T75" fmla="*/ 116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7" h="1163">
                  <a:moveTo>
                    <a:pt x="28" y="1163"/>
                  </a:moveTo>
                  <a:lnTo>
                    <a:pt x="170" y="1049"/>
                  </a:lnTo>
                  <a:lnTo>
                    <a:pt x="198" y="992"/>
                  </a:lnTo>
                  <a:lnTo>
                    <a:pt x="141" y="964"/>
                  </a:lnTo>
                  <a:lnTo>
                    <a:pt x="170" y="907"/>
                  </a:lnTo>
                  <a:lnTo>
                    <a:pt x="255" y="907"/>
                  </a:lnTo>
                  <a:lnTo>
                    <a:pt x="340" y="936"/>
                  </a:lnTo>
                  <a:lnTo>
                    <a:pt x="312" y="907"/>
                  </a:lnTo>
                  <a:lnTo>
                    <a:pt x="255" y="879"/>
                  </a:lnTo>
                  <a:lnTo>
                    <a:pt x="283" y="794"/>
                  </a:lnTo>
                  <a:lnTo>
                    <a:pt x="198" y="737"/>
                  </a:lnTo>
                  <a:lnTo>
                    <a:pt x="312" y="681"/>
                  </a:lnTo>
                  <a:lnTo>
                    <a:pt x="368" y="510"/>
                  </a:lnTo>
                  <a:lnTo>
                    <a:pt x="510" y="454"/>
                  </a:lnTo>
                  <a:lnTo>
                    <a:pt x="482" y="425"/>
                  </a:lnTo>
                  <a:lnTo>
                    <a:pt x="482" y="397"/>
                  </a:lnTo>
                  <a:lnTo>
                    <a:pt x="510" y="397"/>
                  </a:lnTo>
                  <a:lnTo>
                    <a:pt x="538" y="340"/>
                  </a:lnTo>
                  <a:lnTo>
                    <a:pt x="510" y="312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538" y="199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25" y="29"/>
                  </a:lnTo>
                  <a:lnTo>
                    <a:pt x="368" y="0"/>
                  </a:lnTo>
                  <a:lnTo>
                    <a:pt x="312" y="114"/>
                  </a:lnTo>
                  <a:lnTo>
                    <a:pt x="312" y="170"/>
                  </a:lnTo>
                  <a:lnTo>
                    <a:pt x="255" y="170"/>
                  </a:lnTo>
                  <a:lnTo>
                    <a:pt x="198" y="397"/>
                  </a:lnTo>
                  <a:lnTo>
                    <a:pt x="170" y="596"/>
                  </a:lnTo>
                  <a:lnTo>
                    <a:pt x="85" y="624"/>
                  </a:lnTo>
                  <a:lnTo>
                    <a:pt x="113" y="709"/>
                  </a:lnTo>
                  <a:lnTo>
                    <a:pt x="56" y="936"/>
                  </a:lnTo>
                  <a:lnTo>
                    <a:pt x="0" y="964"/>
                  </a:lnTo>
                  <a:lnTo>
                    <a:pt x="28" y="1049"/>
                  </a:lnTo>
                  <a:lnTo>
                    <a:pt x="28" y="116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1" name="Freeform 19">
              <a:extLst>
                <a:ext uri="{FF2B5EF4-FFF2-40B4-BE49-F238E27FC236}">
                  <a16:creationId xmlns:a16="http://schemas.microsoft.com/office/drawing/2014/main" id="{CCB57F25-6F50-44B1-97D6-01E55F604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" y="76"/>
              <a:ext cx="284" cy="595"/>
            </a:xfrm>
            <a:custGeom>
              <a:avLst/>
              <a:gdLst>
                <a:gd name="T0" fmla="*/ 284 w 284"/>
                <a:gd name="T1" fmla="*/ 538 h 595"/>
                <a:gd name="T2" fmla="*/ 255 w 284"/>
                <a:gd name="T3" fmla="*/ 567 h 595"/>
                <a:gd name="T4" fmla="*/ 227 w 284"/>
                <a:gd name="T5" fmla="*/ 567 h 595"/>
                <a:gd name="T6" fmla="*/ 199 w 284"/>
                <a:gd name="T7" fmla="*/ 595 h 595"/>
                <a:gd name="T8" fmla="*/ 170 w 284"/>
                <a:gd name="T9" fmla="*/ 567 h 595"/>
                <a:gd name="T10" fmla="*/ 142 w 284"/>
                <a:gd name="T11" fmla="*/ 595 h 595"/>
                <a:gd name="T12" fmla="*/ 142 w 284"/>
                <a:gd name="T13" fmla="*/ 538 h 595"/>
                <a:gd name="T14" fmla="*/ 85 w 284"/>
                <a:gd name="T15" fmla="*/ 538 h 595"/>
                <a:gd name="T16" fmla="*/ 57 w 284"/>
                <a:gd name="T17" fmla="*/ 397 h 595"/>
                <a:gd name="T18" fmla="*/ 0 w 284"/>
                <a:gd name="T19" fmla="*/ 368 h 595"/>
                <a:gd name="T20" fmla="*/ 114 w 284"/>
                <a:gd name="T21" fmla="*/ 255 h 595"/>
                <a:gd name="T22" fmla="*/ 57 w 284"/>
                <a:gd name="T23" fmla="*/ 113 h 595"/>
                <a:gd name="T24" fmla="*/ 114 w 284"/>
                <a:gd name="T25" fmla="*/ 0 h 595"/>
                <a:gd name="T26" fmla="*/ 199 w 284"/>
                <a:gd name="T27" fmla="*/ 113 h 595"/>
                <a:gd name="T28" fmla="*/ 170 w 284"/>
                <a:gd name="T29" fmla="*/ 141 h 595"/>
                <a:gd name="T30" fmla="*/ 255 w 284"/>
                <a:gd name="T31" fmla="*/ 255 h 595"/>
                <a:gd name="T32" fmla="*/ 227 w 284"/>
                <a:gd name="T33" fmla="*/ 283 h 595"/>
                <a:gd name="T34" fmla="*/ 284 w 284"/>
                <a:gd name="T35" fmla="*/ 368 h 595"/>
                <a:gd name="T36" fmla="*/ 227 w 284"/>
                <a:gd name="T37" fmla="*/ 482 h 595"/>
                <a:gd name="T38" fmla="*/ 284 w 284"/>
                <a:gd name="T39" fmla="*/ 538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4" h="595">
                  <a:moveTo>
                    <a:pt x="284" y="538"/>
                  </a:moveTo>
                  <a:lnTo>
                    <a:pt x="255" y="567"/>
                  </a:lnTo>
                  <a:lnTo>
                    <a:pt x="227" y="567"/>
                  </a:lnTo>
                  <a:lnTo>
                    <a:pt x="199" y="595"/>
                  </a:lnTo>
                  <a:lnTo>
                    <a:pt x="170" y="567"/>
                  </a:lnTo>
                  <a:lnTo>
                    <a:pt x="142" y="595"/>
                  </a:lnTo>
                  <a:lnTo>
                    <a:pt x="142" y="538"/>
                  </a:lnTo>
                  <a:lnTo>
                    <a:pt x="85" y="538"/>
                  </a:lnTo>
                  <a:lnTo>
                    <a:pt x="57" y="397"/>
                  </a:lnTo>
                  <a:lnTo>
                    <a:pt x="0" y="368"/>
                  </a:lnTo>
                  <a:lnTo>
                    <a:pt x="114" y="255"/>
                  </a:lnTo>
                  <a:lnTo>
                    <a:pt x="57" y="113"/>
                  </a:lnTo>
                  <a:lnTo>
                    <a:pt x="114" y="0"/>
                  </a:lnTo>
                  <a:lnTo>
                    <a:pt x="199" y="113"/>
                  </a:lnTo>
                  <a:lnTo>
                    <a:pt x="170" y="141"/>
                  </a:lnTo>
                  <a:lnTo>
                    <a:pt x="255" y="255"/>
                  </a:lnTo>
                  <a:lnTo>
                    <a:pt x="227" y="283"/>
                  </a:lnTo>
                  <a:lnTo>
                    <a:pt x="284" y="368"/>
                  </a:lnTo>
                  <a:lnTo>
                    <a:pt x="227" y="482"/>
                  </a:lnTo>
                  <a:lnTo>
                    <a:pt x="284" y="53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2" name="Freeform 20">
              <a:extLst>
                <a:ext uri="{FF2B5EF4-FFF2-40B4-BE49-F238E27FC236}">
                  <a16:creationId xmlns:a16="http://schemas.microsoft.com/office/drawing/2014/main" id="{1C3FEE05-A513-4612-9AB1-3C3E15E892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7" y="189"/>
              <a:ext cx="624" cy="482"/>
            </a:xfrm>
            <a:custGeom>
              <a:avLst/>
              <a:gdLst>
                <a:gd name="T0" fmla="*/ 624 w 624"/>
                <a:gd name="T1" fmla="*/ 340 h 482"/>
                <a:gd name="T2" fmla="*/ 369 w 624"/>
                <a:gd name="T3" fmla="*/ 369 h 482"/>
                <a:gd name="T4" fmla="*/ 397 w 624"/>
                <a:gd name="T5" fmla="*/ 425 h 482"/>
                <a:gd name="T6" fmla="*/ 312 w 624"/>
                <a:gd name="T7" fmla="*/ 482 h 482"/>
                <a:gd name="T8" fmla="*/ 255 w 624"/>
                <a:gd name="T9" fmla="*/ 454 h 482"/>
                <a:gd name="T10" fmla="*/ 199 w 624"/>
                <a:gd name="T11" fmla="*/ 397 h 482"/>
                <a:gd name="T12" fmla="*/ 114 w 624"/>
                <a:gd name="T13" fmla="*/ 425 h 482"/>
                <a:gd name="T14" fmla="*/ 57 w 624"/>
                <a:gd name="T15" fmla="*/ 369 h 482"/>
                <a:gd name="T16" fmla="*/ 114 w 624"/>
                <a:gd name="T17" fmla="*/ 255 h 482"/>
                <a:gd name="T18" fmla="*/ 57 w 624"/>
                <a:gd name="T19" fmla="*/ 170 h 482"/>
                <a:gd name="T20" fmla="*/ 85 w 624"/>
                <a:gd name="T21" fmla="*/ 142 h 482"/>
                <a:gd name="T22" fmla="*/ 0 w 624"/>
                <a:gd name="T23" fmla="*/ 28 h 482"/>
                <a:gd name="T24" fmla="*/ 29 w 624"/>
                <a:gd name="T25" fmla="*/ 0 h 482"/>
                <a:gd name="T26" fmla="*/ 142 w 624"/>
                <a:gd name="T27" fmla="*/ 142 h 482"/>
                <a:gd name="T28" fmla="*/ 284 w 624"/>
                <a:gd name="T29" fmla="*/ 198 h 482"/>
                <a:gd name="T30" fmla="*/ 454 w 624"/>
                <a:gd name="T31" fmla="*/ 198 h 482"/>
                <a:gd name="T32" fmla="*/ 596 w 624"/>
                <a:gd name="T33" fmla="*/ 284 h 482"/>
                <a:gd name="T34" fmla="*/ 624 w 624"/>
                <a:gd name="T35" fmla="*/ 34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24" h="482">
                  <a:moveTo>
                    <a:pt x="624" y="340"/>
                  </a:moveTo>
                  <a:lnTo>
                    <a:pt x="369" y="369"/>
                  </a:lnTo>
                  <a:lnTo>
                    <a:pt x="397" y="425"/>
                  </a:lnTo>
                  <a:lnTo>
                    <a:pt x="312" y="482"/>
                  </a:lnTo>
                  <a:lnTo>
                    <a:pt x="255" y="454"/>
                  </a:lnTo>
                  <a:lnTo>
                    <a:pt x="199" y="397"/>
                  </a:lnTo>
                  <a:lnTo>
                    <a:pt x="114" y="425"/>
                  </a:lnTo>
                  <a:lnTo>
                    <a:pt x="57" y="369"/>
                  </a:lnTo>
                  <a:lnTo>
                    <a:pt x="114" y="255"/>
                  </a:lnTo>
                  <a:lnTo>
                    <a:pt x="57" y="170"/>
                  </a:lnTo>
                  <a:lnTo>
                    <a:pt x="85" y="142"/>
                  </a:lnTo>
                  <a:lnTo>
                    <a:pt x="0" y="28"/>
                  </a:lnTo>
                  <a:lnTo>
                    <a:pt x="29" y="0"/>
                  </a:lnTo>
                  <a:lnTo>
                    <a:pt x="142" y="142"/>
                  </a:lnTo>
                  <a:lnTo>
                    <a:pt x="284" y="198"/>
                  </a:lnTo>
                  <a:lnTo>
                    <a:pt x="454" y="198"/>
                  </a:lnTo>
                  <a:lnTo>
                    <a:pt x="596" y="284"/>
                  </a:lnTo>
                  <a:lnTo>
                    <a:pt x="624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3" name="Freeform 21">
              <a:extLst>
                <a:ext uri="{FF2B5EF4-FFF2-40B4-BE49-F238E27FC236}">
                  <a16:creationId xmlns:a16="http://schemas.microsoft.com/office/drawing/2014/main" id="{6AD416E5-3247-49AA-976A-6CBBC615D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614"/>
              <a:ext cx="765" cy="1446"/>
            </a:xfrm>
            <a:custGeom>
              <a:avLst/>
              <a:gdLst>
                <a:gd name="T0" fmla="*/ 311 w 765"/>
                <a:gd name="T1" fmla="*/ 1248 h 1446"/>
                <a:gd name="T2" fmla="*/ 283 w 765"/>
                <a:gd name="T3" fmla="*/ 1163 h 1446"/>
                <a:gd name="T4" fmla="*/ 340 w 765"/>
                <a:gd name="T5" fmla="*/ 1106 h 1446"/>
                <a:gd name="T6" fmla="*/ 311 w 765"/>
                <a:gd name="T7" fmla="*/ 1078 h 1446"/>
                <a:gd name="T8" fmla="*/ 340 w 765"/>
                <a:gd name="T9" fmla="*/ 1049 h 1446"/>
                <a:gd name="T10" fmla="*/ 368 w 765"/>
                <a:gd name="T11" fmla="*/ 936 h 1446"/>
                <a:gd name="T12" fmla="*/ 311 w 765"/>
                <a:gd name="T13" fmla="*/ 822 h 1446"/>
                <a:gd name="T14" fmla="*/ 255 w 765"/>
                <a:gd name="T15" fmla="*/ 851 h 1446"/>
                <a:gd name="T16" fmla="*/ 226 w 765"/>
                <a:gd name="T17" fmla="*/ 794 h 1446"/>
                <a:gd name="T18" fmla="*/ 141 w 765"/>
                <a:gd name="T19" fmla="*/ 794 h 1446"/>
                <a:gd name="T20" fmla="*/ 113 w 765"/>
                <a:gd name="T21" fmla="*/ 851 h 1446"/>
                <a:gd name="T22" fmla="*/ 56 w 765"/>
                <a:gd name="T23" fmla="*/ 822 h 1446"/>
                <a:gd name="T24" fmla="*/ 56 w 765"/>
                <a:gd name="T25" fmla="*/ 652 h 1446"/>
                <a:gd name="T26" fmla="*/ 85 w 765"/>
                <a:gd name="T27" fmla="*/ 624 h 1446"/>
                <a:gd name="T28" fmla="*/ 28 w 765"/>
                <a:gd name="T29" fmla="*/ 539 h 1446"/>
                <a:gd name="T30" fmla="*/ 0 w 765"/>
                <a:gd name="T31" fmla="*/ 539 h 1446"/>
                <a:gd name="T32" fmla="*/ 0 w 765"/>
                <a:gd name="T33" fmla="*/ 511 h 1446"/>
                <a:gd name="T34" fmla="*/ 56 w 765"/>
                <a:gd name="T35" fmla="*/ 454 h 1446"/>
                <a:gd name="T36" fmla="*/ 28 w 765"/>
                <a:gd name="T37" fmla="*/ 426 h 1446"/>
                <a:gd name="T38" fmla="*/ 56 w 765"/>
                <a:gd name="T39" fmla="*/ 369 h 1446"/>
                <a:gd name="T40" fmla="*/ 56 w 765"/>
                <a:gd name="T41" fmla="*/ 312 h 1446"/>
                <a:gd name="T42" fmla="*/ 255 w 765"/>
                <a:gd name="T43" fmla="*/ 369 h 1446"/>
                <a:gd name="T44" fmla="*/ 538 w 765"/>
                <a:gd name="T45" fmla="*/ 255 h 1446"/>
                <a:gd name="T46" fmla="*/ 765 w 765"/>
                <a:gd name="T47" fmla="*/ 0 h 1446"/>
                <a:gd name="T48" fmla="*/ 765 w 765"/>
                <a:gd name="T49" fmla="*/ 57 h 1446"/>
                <a:gd name="T50" fmla="*/ 737 w 765"/>
                <a:gd name="T51" fmla="*/ 142 h 1446"/>
                <a:gd name="T52" fmla="*/ 765 w 765"/>
                <a:gd name="T53" fmla="*/ 199 h 1446"/>
                <a:gd name="T54" fmla="*/ 680 w 765"/>
                <a:gd name="T55" fmla="*/ 312 h 1446"/>
                <a:gd name="T56" fmla="*/ 567 w 765"/>
                <a:gd name="T57" fmla="*/ 907 h 1446"/>
                <a:gd name="T58" fmla="*/ 510 w 765"/>
                <a:gd name="T59" fmla="*/ 1219 h 1446"/>
                <a:gd name="T60" fmla="*/ 538 w 765"/>
                <a:gd name="T61" fmla="*/ 1304 h 1446"/>
                <a:gd name="T62" fmla="*/ 482 w 765"/>
                <a:gd name="T63" fmla="*/ 1361 h 1446"/>
                <a:gd name="T64" fmla="*/ 453 w 765"/>
                <a:gd name="T65" fmla="*/ 1418 h 1446"/>
                <a:gd name="T66" fmla="*/ 396 w 765"/>
                <a:gd name="T67" fmla="*/ 1446 h 1446"/>
                <a:gd name="T68" fmla="*/ 311 w 765"/>
                <a:gd name="T69" fmla="*/ 1418 h 1446"/>
                <a:gd name="T70" fmla="*/ 311 w 765"/>
                <a:gd name="T71" fmla="*/ 1389 h 1446"/>
                <a:gd name="T72" fmla="*/ 340 w 765"/>
                <a:gd name="T73" fmla="*/ 1361 h 1446"/>
                <a:gd name="T74" fmla="*/ 311 w 765"/>
                <a:gd name="T75" fmla="*/ 1248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65" h="1446">
                  <a:moveTo>
                    <a:pt x="311" y="1248"/>
                  </a:moveTo>
                  <a:lnTo>
                    <a:pt x="283" y="1163"/>
                  </a:lnTo>
                  <a:lnTo>
                    <a:pt x="340" y="1106"/>
                  </a:lnTo>
                  <a:lnTo>
                    <a:pt x="311" y="1078"/>
                  </a:lnTo>
                  <a:lnTo>
                    <a:pt x="340" y="1049"/>
                  </a:lnTo>
                  <a:lnTo>
                    <a:pt x="368" y="936"/>
                  </a:lnTo>
                  <a:lnTo>
                    <a:pt x="311" y="822"/>
                  </a:lnTo>
                  <a:lnTo>
                    <a:pt x="255" y="851"/>
                  </a:lnTo>
                  <a:lnTo>
                    <a:pt x="226" y="794"/>
                  </a:lnTo>
                  <a:lnTo>
                    <a:pt x="141" y="794"/>
                  </a:lnTo>
                  <a:lnTo>
                    <a:pt x="113" y="851"/>
                  </a:lnTo>
                  <a:lnTo>
                    <a:pt x="56" y="822"/>
                  </a:lnTo>
                  <a:lnTo>
                    <a:pt x="56" y="652"/>
                  </a:lnTo>
                  <a:lnTo>
                    <a:pt x="85" y="624"/>
                  </a:lnTo>
                  <a:lnTo>
                    <a:pt x="28" y="539"/>
                  </a:lnTo>
                  <a:lnTo>
                    <a:pt x="0" y="539"/>
                  </a:lnTo>
                  <a:lnTo>
                    <a:pt x="0" y="511"/>
                  </a:lnTo>
                  <a:lnTo>
                    <a:pt x="56" y="454"/>
                  </a:lnTo>
                  <a:lnTo>
                    <a:pt x="28" y="426"/>
                  </a:lnTo>
                  <a:lnTo>
                    <a:pt x="56" y="369"/>
                  </a:lnTo>
                  <a:lnTo>
                    <a:pt x="56" y="312"/>
                  </a:lnTo>
                  <a:lnTo>
                    <a:pt x="255" y="369"/>
                  </a:lnTo>
                  <a:lnTo>
                    <a:pt x="538" y="255"/>
                  </a:lnTo>
                  <a:lnTo>
                    <a:pt x="765" y="0"/>
                  </a:lnTo>
                  <a:lnTo>
                    <a:pt x="765" y="57"/>
                  </a:lnTo>
                  <a:lnTo>
                    <a:pt x="737" y="142"/>
                  </a:lnTo>
                  <a:lnTo>
                    <a:pt x="765" y="199"/>
                  </a:lnTo>
                  <a:lnTo>
                    <a:pt x="680" y="312"/>
                  </a:lnTo>
                  <a:lnTo>
                    <a:pt x="567" y="907"/>
                  </a:lnTo>
                  <a:lnTo>
                    <a:pt x="510" y="1219"/>
                  </a:lnTo>
                  <a:lnTo>
                    <a:pt x="538" y="1304"/>
                  </a:lnTo>
                  <a:lnTo>
                    <a:pt x="482" y="1361"/>
                  </a:lnTo>
                  <a:lnTo>
                    <a:pt x="453" y="1418"/>
                  </a:lnTo>
                  <a:lnTo>
                    <a:pt x="396" y="1446"/>
                  </a:lnTo>
                  <a:lnTo>
                    <a:pt x="311" y="1418"/>
                  </a:lnTo>
                  <a:lnTo>
                    <a:pt x="311" y="1389"/>
                  </a:lnTo>
                  <a:lnTo>
                    <a:pt x="340" y="1361"/>
                  </a:lnTo>
                  <a:lnTo>
                    <a:pt x="311" y="124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4" name="Freeform 22">
              <a:extLst>
                <a:ext uri="{FF2B5EF4-FFF2-40B4-BE49-F238E27FC236}">
                  <a16:creationId xmlns:a16="http://schemas.microsoft.com/office/drawing/2014/main" id="{2467134F-A1B5-4270-AA93-EF00B2F6D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1" y="1833"/>
              <a:ext cx="454" cy="822"/>
            </a:xfrm>
            <a:custGeom>
              <a:avLst/>
              <a:gdLst>
                <a:gd name="T0" fmla="*/ 114 w 454"/>
                <a:gd name="T1" fmla="*/ 822 h 822"/>
                <a:gd name="T2" fmla="*/ 0 w 454"/>
                <a:gd name="T3" fmla="*/ 794 h 822"/>
                <a:gd name="T4" fmla="*/ 57 w 454"/>
                <a:gd name="T5" fmla="*/ 454 h 822"/>
                <a:gd name="T6" fmla="*/ 57 w 454"/>
                <a:gd name="T7" fmla="*/ 199 h 822"/>
                <a:gd name="T8" fmla="*/ 170 w 454"/>
                <a:gd name="T9" fmla="*/ 57 h 822"/>
                <a:gd name="T10" fmla="*/ 170 w 454"/>
                <a:gd name="T11" fmla="*/ 29 h 822"/>
                <a:gd name="T12" fmla="*/ 227 w 454"/>
                <a:gd name="T13" fmla="*/ 0 h 822"/>
                <a:gd name="T14" fmla="*/ 284 w 454"/>
                <a:gd name="T15" fmla="*/ 29 h 822"/>
                <a:gd name="T16" fmla="*/ 340 w 454"/>
                <a:gd name="T17" fmla="*/ 29 h 822"/>
                <a:gd name="T18" fmla="*/ 369 w 454"/>
                <a:gd name="T19" fmla="*/ 142 h 822"/>
                <a:gd name="T20" fmla="*/ 340 w 454"/>
                <a:gd name="T21" fmla="*/ 170 h 822"/>
                <a:gd name="T22" fmla="*/ 340 w 454"/>
                <a:gd name="T23" fmla="*/ 199 h 822"/>
                <a:gd name="T24" fmla="*/ 397 w 454"/>
                <a:gd name="T25" fmla="*/ 227 h 822"/>
                <a:gd name="T26" fmla="*/ 454 w 454"/>
                <a:gd name="T27" fmla="*/ 284 h 822"/>
                <a:gd name="T28" fmla="*/ 425 w 454"/>
                <a:gd name="T29" fmla="*/ 284 h 822"/>
                <a:gd name="T30" fmla="*/ 397 w 454"/>
                <a:gd name="T31" fmla="*/ 369 h 822"/>
                <a:gd name="T32" fmla="*/ 397 w 454"/>
                <a:gd name="T33" fmla="*/ 426 h 822"/>
                <a:gd name="T34" fmla="*/ 340 w 454"/>
                <a:gd name="T35" fmla="*/ 426 h 822"/>
                <a:gd name="T36" fmla="*/ 340 w 454"/>
                <a:gd name="T37" fmla="*/ 454 h 822"/>
                <a:gd name="T38" fmla="*/ 340 w 454"/>
                <a:gd name="T39" fmla="*/ 482 h 822"/>
                <a:gd name="T40" fmla="*/ 312 w 454"/>
                <a:gd name="T41" fmla="*/ 511 h 822"/>
                <a:gd name="T42" fmla="*/ 340 w 454"/>
                <a:gd name="T43" fmla="*/ 567 h 822"/>
                <a:gd name="T44" fmla="*/ 284 w 454"/>
                <a:gd name="T45" fmla="*/ 596 h 822"/>
                <a:gd name="T46" fmla="*/ 227 w 454"/>
                <a:gd name="T47" fmla="*/ 681 h 822"/>
                <a:gd name="T48" fmla="*/ 199 w 454"/>
                <a:gd name="T49" fmla="*/ 681 h 822"/>
                <a:gd name="T50" fmla="*/ 199 w 454"/>
                <a:gd name="T51" fmla="*/ 709 h 822"/>
                <a:gd name="T52" fmla="*/ 142 w 454"/>
                <a:gd name="T53" fmla="*/ 766 h 822"/>
                <a:gd name="T54" fmla="*/ 142 w 454"/>
                <a:gd name="T55" fmla="*/ 794 h 822"/>
                <a:gd name="T56" fmla="*/ 114 w 454"/>
                <a:gd name="T57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4" h="822">
                  <a:moveTo>
                    <a:pt x="114" y="822"/>
                  </a:moveTo>
                  <a:lnTo>
                    <a:pt x="0" y="794"/>
                  </a:lnTo>
                  <a:lnTo>
                    <a:pt x="57" y="454"/>
                  </a:lnTo>
                  <a:lnTo>
                    <a:pt x="57" y="199"/>
                  </a:lnTo>
                  <a:lnTo>
                    <a:pt x="170" y="57"/>
                  </a:lnTo>
                  <a:lnTo>
                    <a:pt x="170" y="29"/>
                  </a:lnTo>
                  <a:lnTo>
                    <a:pt x="227" y="0"/>
                  </a:lnTo>
                  <a:lnTo>
                    <a:pt x="284" y="29"/>
                  </a:lnTo>
                  <a:lnTo>
                    <a:pt x="340" y="29"/>
                  </a:lnTo>
                  <a:lnTo>
                    <a:pt x="369" y="142"/>
                  </a:lnTo>
                  <a:lnTo>
                    <a:pt x="340" y="170"/>
                  </a:lnTo>
                  <a:lnTo>
                    <a:pt x="340" y="199"/>
                  </a:lnTo>
                  <a:lnTo>
                    <a:pt x="397" y="227"/>
                  </a:lnTo>
                  <a:lnTo>
                    <a:pt x="454" y="284"/>
                  </a:lnTo>
                  <a:lnTo>
                    <a:pt x="425" y="284"/>
                  </a:lnTo>
                  <a:lnTo>
                    <a:pt x="397" y="369"/>
                  </a:lnTo>
                  <a:lnTo>
                    <a:pt x="397" y="426"/>
                  </a:lnTo>
                  <a:lnTo>
                    <a:pt x="340" y="426"/>
                  </a:lnTo>
                  <a:lnTo>
                    <a:pt x="340" y="454"/>
                  </a:lnTo>
                  <a:lnTo>
                    <a:pt x="340" y="482"/>
                  </a:lnTo>
                  <a:lnTo>
                    <a:pt x="312" y="511"/>
                  </a:lnTo>
                  <a:lnTo>
                    <a:pt x="340" y="567"/>
                  </a:lnTo>
                  <a:lnTo>
                    <a:pt x="284" y="596"/>
                  </a:lnTo>
                  <a:lnTo>
                    <a:pt x="227" y="681"/>
                  </a:lnTo>
                  <a:lnTo>
                    <a:pt x="199" y="681"/>
                  </a:lnTo>
                  <a:lnTo>
                    <a:pt x="199" y="709"/>
                  </a:lnTo>
                  <a:lnTo>
                    <a:pt x="142" y="766"/>
                  </a:lnTo>
                  <a:lnTo>
                    <a:pt x="142" y="794"/>
                  </a:lnTo>
                  <a:lnTo>
                    <a:pt x="114" y="82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5" name="Freeform 23">
              <a:extLst>
                <a:ext uri="{FF2B5EF4-FFF2-40B4-BE49-F238E27FC236}">
                  <a16:creationId xmlns:a16="http://schemas.microsoft.com/office/drawing/2014/main" id="{EC325743-BE9D-4FF2-83D6-85D7A44ED21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1918"/>
              <a:ext cx="567" cy="1333"/>
            </a:xfrm>
            <a:custGeom>
              <a:avLst/>
              <a:gdLst>
                <a:gd name="T0" fmla="*/ 538 w 567"/>
                <a:gd name="T1" fmla="*/ 0 h 1333"/>
                <a:gd name="T2" fmla="*/ 482 w 567"/>
                <a:gd name="T3" fmla="*/ 57 h 1333"/>
                <a:gd name="T4" fmla="*/ 453 w 567"/>
                <a:gd name="T5" fmla="*/ 114 h 1333"/>
                <a:gd name="T6" fmla="*/ 396 w 567"/>
                <a:gd name="T7" fmla="*/ 142 h 1333"/>
                <a:gd name="T8" fmla="*/ 368 w 567"/>
                <a:gd name="T9" fmla="*/ 142 h 1333"/>
                <a:gd name="T10" fmla="*/ 425 w 567"/>
                <a:gd name="T11" fmla="*/ 199 h 1333"/>
                <a:gd name="T12" fmla="*/ 396 w 567"/>
                <a:gd name="T13" fmla="*/ 199 h 1333"/>
                <a:gd name="T14" fmla="*/ 368 w 567"/>
                <a:gd name="T15" fmla="*/ 284 h 1333"/>
                <a:gd name="T16" fmla="*/ 368 w 567"/>
                <a:gd name="T17" fmla="*/ 341 h 1333"/>
                <a:gd name="T18" fmla="*/ 311 w 567"/>
                <a:gd name="T19" fmla="*/ 341 h 1333"/>
                <a:gd name="T20" fmla="*/ 311 w 567"/>
                <a:gd name="T21" fmla="*/ 397 h 1333"/>
                <a:gd name="T22" fmla="*/ 283 w 567"/>
                <a:gd name="T23" fmla="*/ 426 h 1333"/>
                <a:gd name="T24" fmla="*/ 311 w 567"/>
                <a:gd name="T25" fmla="*/ 482 h 1333"/>
                <a:gd name="T26" fmla="*/ 255 w 567"/>
                <a:gd name="T27" fmla="*/ 511 h 1333"/>
                <a:gd name="T28" fmla="*/ 198 w 567"/>
                <a:gd name="T29" fmla="*/ 596 h 1333"/>
                <a:gd name="T30" fmla="*/ 170 w 567"/>
                <a:gd name="T31" fmla="*/ 596 h 1333"/>
                <a:gd name="T32" fmla="*/ 170 w 567"/>
                <a:gd name="T33" fmla="*/ 624 h 1333"/>
                <a:gd name="T34" fmla="*/ 113 w 567"/>
                <a:gd name="T35" fmla="*/ 681 h 1333"/>
                <a:gd name="T36" fmla="*/ 113 w 567"/>
                <a:gd name="T37" fmla="*/ 709 h 1333"/>
                <a:gd name="T38" fmla="*/ 85 w 567"/>
                <a:gd name="T39" fmla="*/ 737 h 1333"/>
                <a:gd name="T40" fmla="*/ 85 w 567"/>
                <a:gd name="T41" fmla="*/ 766 h 1333"/>
                <a:gd name="T42" fmla="*/ 56 w 567"/>
                <a:gd name="T43" fmla="*/ 794 h 1333"/>
                <a:gd name="T44" fmla="*/ 0 w 567"/>
                <a:gd name="T45" fmla="*/ 879 h 1333"/>
                <a:gd name="T46" fmla="*/ 0 w 567"/>
                <a:gd name="T47" fmla="*/ 908 h 1333"/>
                <a:gd name="T48" fmla="*/ 56 w 567"/>
                <a:gd name="T49" fmla="*/ 936 h 1333"/>
                <a:gd name="T50" fmla="*/ 85 w 567"/>
                <a:gd name="T51" fmla="*/ 936 h 1333"/>
                <a:gd name="T52" fmla="*/ 85 w 567"/>
                <a:gd name="T53" fmla="*/ 1021 h 1333"/>
                <a:gd name="T54" fmla="*/ 141 w 567"/>
                <a:gd name="T55" fmla="*/ 1106 h 1333"/>
                <a:gd name="T56" fmla="*/ 113 w 567"/>
                <a:gd name="T57" fmla="*/ 1276 h 1333"/>
                <a:gd name="T58" fmla="*/ 255 w 567"/>
                <a:gd name="T59" fmla="*/ 1333 h 1333"/>
                <a:gd name="T60" fmla="*/ 283 w 567"/>
                <a:gd name="T61" fmla="*/ 1248 h 1333"/>
                <a:gd name="T62" fmla="*/ 340 w 567"/>
                <a:gd name="T63" fmla="*/ 1276 h 1333"/>
                <a:gd name="T64" fmla="*/ 396 w 567"/>
                <a:gd name="T65" fmla="*/ 1276 h 1333"/>
                <a:gd name="T66" fmla="*/ 453 w 567"/>
                <a:gd name="T67" fmla="*/ 1304 h 1333"/>
                <a:gd name="T68" fmla="*/ 482 w 567"/>
                <a:gd name="T69" fmla="*/ 1276 h 1333"/>
                <a:gd name="T70" fmla="*/ 482 w 567"/>
                <a:gd name="T71" fmla="*/ 1191 h 1333"/>
                <a:gd name="T72" fmla="*/ 510 w 567"/>
                <a:gd name="T73" fmla="*/ 1106 h 1333"/>
                <a:gd name="T74" fmla="*/ 538 w 567"/>
                <a:gd name="T75" fmla="*/ 1106 h 1333"/>
                <a:gd name="T76" fmla="*/ 538 w 567"/>
                <a:gd name="T77" fmla="*/ 766 h 1333"/>
                <a:gd name="T78" fmla="*/ 510 w 567"/>
                <a:gd name="T79" fmla="*/ 681 h 1333"/>
                <a:gd name="T80" fmla="*/ 538 w 567"/>
                <a:gd name="T81" fmla="*/ 227 h 1333"/>
                <a:gd name="T82" fmla="*/ 567 w 567"/>
                <a:gd name="T83" fmla="*/ 170 h 1333"/>
                <a:gd name="T84" fmla="*/ 538 w 567"/>
                <a:gd name="T85" fmla="*/ 142 h 1333"/>
                <a:gd name="T86" fmla="*/ 538 w 567"/>
                <a:gd name="T87" fmla="*/ 57 h 1333"/>
                <a:gd name="T88" fmla="*/ 538 w 567"/>
                <a:gd name="T89" fmla="*/ 0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7" h="1333">
                  <a:moveTo>
                    <a:pt x="538" y="0"/>
                  </a:moveTo>
                  <a:lnTo>
                    <a:pt x="482" y="57"/>
                  </a:lnTo>
                  <a:lnTo>
                    <a:pt x="453" y="114"/>
                  </a:lnTo>
                  <a:lnTo>
                    <a:pt x="396" y="142"/>
                  </a:lnTo>
                  <a:lnTo>
                    <a:pt x="368" y="142"/>
                  </a:lnTo>
                  <a:lnTo>
                    <a:pt x="425" y="199"/>
                  </a:lnTo>
                  <a:lnTo>
                    <a:pt x="396" y="199"/>
                  </a:lnTo>
                  <a:lnTo>
                    <a:pt x="368" y="284"/>
                  </a:lnTo>
                  <a:lnTo>
                    <a:pt x="368" y="341"/>
                  </a:lnTo>
                  <a:lnTo>
                    <a:pt x="311" y="341"/>
                  </a:lnTo>
                  <a:lnTo>
                    <a:pt x="311" y="397"/>
                  </a:lnTo>
                  <a:lnTo>
                    <a:pt x="283" y="426"/>
                  </a:lnTo>
                  <a:lnTo>
                    <a:pt x="311" y="482"/>
                  </a:lnTo>
                  <a:lnTo>
                    <a:pt x="255" y="511"/>
                  </a:lnTo>
                  <a:lnTo>
                    <a:pt x="198" y="596"/>
                  </a:lnTo>
                  <a:lnTo>
                    <a:pt x="170" y="596"/>
                  </a:lnTo>
                  <a:lnTo>
                    <a:pt x="170" y="624"/>
                  </a:lnTo>
                  <a:lnTo>
                    <a:pt x="113" y="681"/>
                  </a:lnTo>
                  <a:lnTo>
                    <a:pt x="113" y="709"/>
                  </a:lnTo>
                  <a:lnTo>
                    <a:pt x="85" y="737"/>
                  </a:lnTo>
                  <a:lnTo>
                    <a:pt x="85" y="766"/>
                  </a:lnTo>
                  <a:lnTo>
                    <a:pt x="56" y="794"/>
                  </a:lnTo>
                  <a:lnTo>
                    <a:pt x="0" y="879"/>
                  </a:lnTo>
                  <a:lnTo>
                    <a:pt x="0" y="908"/>
                  </a:lnTo>
                  <a:lnTo>
                    <a:pt x="56" y="936"/>
                  </a:lnTo>
                  <a:lnTo>
                    <a:pt x="85" y="936"/>
                  </a:lnTo>
                  <a:lnTo>
                    <a:pt x="85" y="1021"/>
                  </a:lnTo>
                  <a:lnTo>
                    <a:pt x="141" y="1106"/>
                  </a:lnTo>
                  <a:lnTo>
                    <a:pt x="113" y="1276"/>
                  </a:lnTo>
                  <a:lnTo>
                    <a:pt x="255" y="1333"/>
                  </a:lnTo>
                  <a:lnTo>
                    <a:pt x="283" y="1248"/>
                  </a:lnTo>
                  <a:lnTo>
                    <a:pt x="340" y="1276"/>
                  </a:lnTo>
                  <a:lnTo>
                    <a:pt x="396" y="1276"/>
                  </a:lnTo>
                  <a:lnTo>
                    <a:pt x="453" y="1304"/>
                  </a:lnTo>
                  <a:lnTo>
                    <a:pt x="482" y="1276"/>
                  </a:lnTo>
                  <a:lnTo>
                    <a:pt x="482" y="1191"/>
                  </a:lnTo>
                  <a:lnTo>
                    <a:pt x="510" y="1106"/>
                  </a:lnTo>
                  <a:lnTo>
                    <a:pt x="538" y="1106"/>
                  </a:lnTo>
                  <a:lnTo>
                    <a:pt x="538" y="766"/>
                  </a:lnTo>
                  <a:lnTo>
                    <a:pt x="510" y="681"/>
                  </a:lnTo>
                  <a:lnTo>
                    <a:pt x="538" y="227"/>
                  </a:lnTo>
                  <a:lnTo>
                    <a:pt x="567" y="170"/>
                  </a:lnTo>
                  <a:lnTo>
                    <a:pt x="538" y="142"/>
                  </a:lnTo>
                  <a:lnTo>
                    <a:pt x="538" y="57"/>
                  </a:lnTo>
                  <a:lnTo>
                    <a:pt x="53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6" name="Freeform 24">
              <a:extLst>
                <a:ext uri="{FF2B5EF4-FFF2-40B4-BE49-F238E27FC236}">
                  <a16:creationId xmlns:a16="http://schemas.microsoft.com/office/drawing/2014/main" id="{C6E38C40-306C-4E84-8B4F-74843C0EC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5" y="3024"/>
              <a:ext cx="425" cy="992"/>
            </a:xfrm>
            <a:custGeom>
              <a:avLst/>
              <a:gdLst>
                <a:gd name="T0" fmla="*/ 425 w 425"/>
                <a:gd name="T1" fmla="*/ 936 h 992"/>
                <a:gd name="T2" fmla="*/ 255 w 425"/>
                <a:gd name="T3" fmla="*/ 964 h 992"/>
                <a:gd name="T4" fmla="*/ 198 w 425"/>
                <a:gd name="T5" fmla="*/ 936 h 992"/>
                <a:gd name="T6" fmla="*/ 170 w 425"/>
                <a:gd name="T7" fmla="*/ 964 h 992"/>
                <a:gd name="T8" fmla="*/ 113 w 425"/>
                <a:gd name="T9" fmla="*/ 992 h 992"/>
                <a:gd name="T10" fmla="*/ 85 w 425"/>
                <a:gd name="T11" fmla="*/ 907 h 992"/>
                <a:gd name="T12" fmla="*/ 113 w 425"/>
                <a:gd name="T13" fmla="*/ 850 h 992"/>
                <a:gd name="T14" fmla="*/ 56 w 425"/>
                <a:gd name="T15" fmla="*/ 850 h 992"/>
                <a:gd name="T16" fmla="*/ 56 w 425"/>
                <a:gd name="T17" fmla="*/ 794 h 992"/>
                <a:gd name="T18" fmla="*/ 85 w 425"/>
                <a:gd name="T19" fmla="*/ 765 h 992"/>
                <a:gd name="T20" fmla="*/ 0 w 425"/>
                <a:gd name="T21" fmla="*/ 765 h 992"/>
                <a:gd name="T22" fmla="*/ 56 w 425"/>
                <a:gd name="T23" fmla="*/ 709 h 992"/>
                <a:gd name="T24" fmla="*/ 141 w 425"/>
                <a:gd name="T25" fmla="*/ 737 h 992"/>
                <a:gd name="T26" fmla="*/ 170 w 425"/>
                <a:gd name="T27" fmla="*/ 539 h 992"/>
                <a:gd name="T28" fmla="*/ 141 w 425"/>
                <a:gd name="T29" fmla="*/ 482 h 992"/>
                <a:gd name="T30" fmla="*/ 141 w 425"/>
                <a:gd name="T31" fmla="*/ 340 h 992"/>
                <a:gd name="T32" fmla="*/ 198 w 425"/>
                <a:gd name="T33" fmla="*/ 198 h 992"/>
                <a:gd name="T34" fmla="*/ 227 w 425"/>
                <a:gd name="T35" fmla="*/ 170 h 992"/>
                <a:gd name="T36" fmla="*/ 227 w 425"/>
                <a:gd name="T37" fmla="*/ 85 h 992"/>
                <a:gd name="T38" fmla="*/ 255 w 425"/>
                <a:gd name="T39" fmla="*/ 0 h 992"/>
                <a:gd name="T40" fmla="*/ 283 w 425"/>
                <a:gd name="T41" fmla="*/ 0 h 992"/>
                <a:gd name="T42" fmla="*/ 312 w 425"/>
                <a:gd name="T43" fmla="*/ 397 h 992"/>
                <a:gd name="T44" fmla="*/ 397 w 425"/>
                <a:gd name="T45" fmla="*/ 737 h 992"/>
                <a:gd name="T46" fmla="*/ 425 w 425"/>
                <a:gd name="T47" fmla="*/ 936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25" h="992">
                  <a:moveTo>
                    <a:pt x="425" y="936"/>
                  </a:moveTo>
                  <a:lnTo>
                    <a:pt x="255" y="964"/>
                  </a:lnTo>
                  <a:lnTo>
                    <a:pt x="198" y="936"/>
                  </a:lnTo>
                  <a:lnTo>
                    <a:pt x="170" y="964"/>
                  </a:lnTo>
                  <a:lnTo>
                    <a:pt x="113" y="992"/>
                  </a:lnTo>
                  <a:lnTo>
                    <a:pt x="85" y="907"/>
                  </a:lnTo>
                  <a:lnTo>
                    <a:pt x="113" y="850"/>
                  </a:lnTo>
                  <a:lnTo>
                    <a:pt x="56" y="850"/>
                  </a:lnTo>
                  <a:lnTo>
                    <a:pt x="56" y="794"/>
                  </a:lnTo>
                  <a:lnTo>
                    <a:pt x="85" y="765"/>
                  </a:lnTo>
                  <a:lnTo>
                    <a:pt x="0" y="765"/>
                  </a:lnTo>
                  <a:lnTo>
                    <a:pt x="56" y="709"/>
                  </a:lnTo>
                  <a:lnTo>
                    <a:pt x="141" y="737"/>
                  </a:lnTo>
                  <a:lnTo>
                    <a:pt x="170" y="539"/>
                  </a:lnTo>
                  <a:lnTo>
                    <a:pt x="141" y="482"/>
                  </a:lnTo>
                  <a:lnTo>
                    <a:pt x="141" y="340"/>
                  </a:lnTo>
                  <a:lnTo>
                    <a:pt x="198" y="198"/>
                  </a:lnTo>
                  <a:lnTo>
                    <a:pt x="227" y="170"/>
                  </a:lnTo>
                  <a:lnTo>
                    <a:pt x="227" y="85"/>
                  </a:lnTo>
                  <a:lnTo>
                    <a:pt x="255" y="0"/>
                  </a:lnTo>
                  <a:lnTo>
                    <a:pt x="283" y="0"/>
                  </a:lnTo>
                  <a:lnTo>
                    <a:pt x="312" y="397"/>
                  </a:lnTo>
                  <a:lnTo>
                    <a:pt x="397" y="737"/>
                  </a:lnTo>
                  <a:lnTo>
                    <a:pt x="425" y="93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7" name="Freeform 25">
              <a:extLst>
                <a:ext uri="{FF2B5EF4-FFF2-40B4-BE49-F238E27FC236}">
                  <a16:creationId xmlns:a16="http://schemas.microsoft.com/office/drawing/2014/main" id="{B04F2C71-D4D1-403B-8E16-03E6CAA28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6" y="5150"/>
              <a:ext cx="793" cy="794"/>
            </a:xfrm>
            <a:custGeom>
              <a:avLst/>
              <a:gdLst>
                <a:gd name="T0" fmla="*/ 538 w 793"/>
                <a:gd name="T1" fmla="*/ 511 h 794"/>
                <a:gd name="T2" fmla="*/ 652 w 793"/>
                <a:gd name="T3" fmla="*/ 454 h 794"/>
                <a:gd name="T4" fmla="*/ 652 w 793"/>
                <a:gd name="T5" fmla="*/ 425 h 794"/>
                <a:gd name="T6" fmla="*/ 708 w 793"/>
                <a:gd name="T7" fmla="*/ 425 h 794"/>
                <a:gd name="T8" fmla="*/ 737 w 793"/>
                <a:gd name="T9" fmla="*/ 369 h 794"/>
                <a:gd name="T10" fmla="*/ 765 w 793"/>
                <a:gd name="T11" fmla="*/ 340 h 794"/>
                <a:gd name="T12" fmla="*/ 765 w 793"/>
                <a:gd name="T13" fmla="*/ 312 h 794"/>
                <a:gd name="T14" fmla="*/ 793 w 793"/>
                <a:gd name="T15" fmla="*/ 284 h 794"/>
                <a:gd name="T16" fmla="*/ 793 w 793"/>
                <a:gd name="T17" fmla="*/ 170 h 794"/>
                <a:gd name="T18" fmla="*/ 737 w 793"/>
                <a:gd name="T19" fmla="*/ 170 h 794"/>
                <a:gd name="T20" fmla="*/ 737 w 793"/>
                <a:gd name="T21" fmla="*/ 142 h 794"/>
                <a:gd name="T22" fmla="*/ 680 w 793"/>
                <a:gd name="T23" fmla="*/ 142 h 794"/>
                <a:gd name="T24" fmla="*/ 567 w 793"/>
                <a:gd name="T25" fmla="*/ 85 h 794"/>
                <a:gd name="T26" fmla="*/ 368 w 793"/>
                <a:gd name="T27" fmla="*/ 114 h 794"/>
                <a:gd name="T28" fmla="*/ 312 w 793"/>
                <a:gd name="T29" fmla="*/ 57 h 794"/>
                <a:gd name="T30" fmla="*/ 226 w 793"/>
                <a:gd name="T31" fmla="*/ 57 h 794"/>
                <a:gd name="T32" fmla="*/ 198 w 793"/>
                <a:gd name="T33" fmla="*/ 29 h 794"/>
                <a:gd name="T34" fmla="*/ 141 w 793"/>
                <a:gd name="T35" fmla="*/ 0 h 794"/>
                <a:gd name="T36" fmla="*/ 198 w 793"/>
                <a:gd name="T37" fmla="*/ 227 h 794"/>
                <a:gd name="T38" fmla="*/ 141 w 793"/>
                <a:gd name="T39" fmla="*/ 227 h 794"/>
                <a:gd name="T40" fmla="*/ 85 w 793"/>
                <a:gd name="T41" fmla="*/ 199 h 794"/>
                <a:gd name="T42" fmla="*/ 56 w 793"/>
                <a:gd name="T43" fmla="*/ 227 h 794"/>
                <a:gd name="T44" fmla="*/ 85 w 793"/>
                <a:gd name="T45" fmla="*/ 284 h 794"/>
                <a:gd name="T46" fmla="*/ 56 w 793"/>
                <a:gd name="T47" fmla="*/ 397 h 794"/>
                <a:gd name="T48" fmla="*/ 0 w 793"/>
                <a:gd name="T49" fmla="*/ 425 h 794"/>
                <a:gd name="T50" fmla="*/ 0 w 793"/>
                <a:gd name="T51" fmla="*/ 482 h 794"/>
                <a:gd name="T52" fmla="*/ 56 w 793"/>
                <a:gd name="T53" fmla="*/ 511 h 794"/>
                <a:gd name="T54" fmla="*/ 28 w 793"/>
                <a:gd name="T55" fmla="*/ 596 h 794"/>
                <a:gd name="T56" fmla="*/ 113 w 793"/>
                <a:gd name="T57" fmla="*/ 766 h 794"/>
                <a:gd name="T58" fmla="*/ 226 w 793"/>
                <a:gd name="T59" fmla="*/ 794 h 794"/>
                <a:gd name="T60" fmla="*/ 283 w 793"/>
                <a:gd name="T61" fmla="*/ 794 h 794"/>
                <a:gd name="T62" fmla="*/ 283 w 793"/>
                <a:gd name="T63" fmla="*/ 766 h 794"/>
                <a:gd name="T64" fmla="*/ 340 w 793"/>
                <a:gd name="T65" fmla="*/ 709 h 794"/>
                <a:gd name="T66" fmla="*/ 397 w 793"/>
                <a:gd name="T67" fmla="*/ 709 h 794"/>
                <a:gd name="T68" fmla="*/ 453 w 793"/>
                <a:gd name="T69" fmla="*/ 624 h 794"/>
                <a:gd name="T70" fmla="*/ 538 w 793"/>
                <a:gd name="T71" fmla="*/ 624 h 794"/>
                <a:gd name="T72" fmla="*/ 567 w 793"/>
                <a:gd name="T73" fmla="*/ 596 h 794"/>
                <a:gd name="T74" fmla="*/ 538 w 793"/>
                <a:gd name="T75" fmla="*/ 511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3" h="794">
                  <a:moveTo>
                    <a:pt x="538" y="511"/>
                  </a:moveTo>
                  <a:lnTo>
                    <a:pt x="652" y="454"/>
                  </a:lnTo>
                  <a:lnTo>
                    <a:pt x="652" y="425"/>
                  </a:lnTo>
                  <a:lnTo>
                    <a:pt x="708" y="425"/>
                  </a:lnTo>
                  <a:lnTo>
                    <a:pt x="737" y="369"/>
                  </a:lnTo>
                  <a:lnTo>
                    <a:pt x="765" y="340"/>
                  </a:lnTo>
                  <a:lnTo>
                    <a:pt x="765" y="312"/>
                  </a:lnTo>
                  <a:lnTo>
                    <a:pt x="793" y="284"/>
                  </a:lnTo>
                  <a:lnTo>
                    <a:pt x="793" y="170"/>
                  </a:lnTo>
                  <a:lnTo>
                    <a:pt x="737" y="170"/>
                  </a:lnTo>
                  <a:lnTo>
                    <a:pt x="737" y="142"/>
                  </a:lnTo>
                  <a:lnTo>
                    <a:pt x="680" y="142"/>
                  </a:lnTo>
                  <a:lnTo>
                    <a:pt x="567" y="85"/>
                  </a:lnTo>
                  <a:lnTo>
                    <a:pt x="368" y="114"/>
                  </a:lnTo>
                  <a:lnTo>
                    <a:pt x="312" y="57"/>
                  </a:lnTo>
                  <a:lnTo>
                    <a:pt x="226" y="57"/>
                  </a:lnTo>
                  <a:lnTo>
                    <a:pt x="198" y="29"/>
                  </a:lnTo>
                  <a:lnTo>
                    <a:pt x="141" y="0"/>
                  </a:lnTo>
                  <a:lnTo>
                    <a:pt x="198" y="227"/>
                  </a:lnTo>
                  <a:lnTo>
                    <a:pt x="141" y="227"/>
                  </a:lnTo>
                  <a:lnTo>
                    <a:pt x="85" y="199"/>
                  </a:lnTo>
                  <a:lnTo>
                    <a:pt x="56" y="227"/>
                  </a:lnTo>
                  <a:lnTo>
                    <a:pt x="85" y="284"/>
                  </a:lnTo>
                  <a:lnTo>
                    <a:pt x="56" y="397"/>
                  </a:lnTo>
                  <a:lnTo>
                    <a:pt x="0" y="425"/>
                  </a:lnTo>
                  <a:lnTo>
                    <a:pt x="0" y="482"/>
                  </a:lnTo>
                  <a:lnTo>
                    <a:pt x="56" y="511"/>
                  </a:lnTo>
                  <a:lnTo>
                    <a:pt x="28" y="596"/>
                  </a:lnTo>
                  <a:lnTo>
                    <a:pt x="113" y="766"/>
                  </a:lnTo>
                  <a:lnTo>
                    <a:pt x="226" y="794"/>
                  </a:lnTo>
                  <a:lnTo>
                    <a:pt x="283" y="794"/>
                  </a:lnTo>
                  <a:lnTo>
                    <a:pt x="283" y="766"/>
                  </a:lnTo>
                  <a:lnTo>
                    <a:pt x="340" y="709"/>
                  </a:lnTo>
                  <a:lnTo>
                    <a:pt x="397" y="709"/>
                  </a:lnTo>
                  <a:lnTo>
                    <a:pt x="453" y="624"/>
                  </a:lnTo>
                  <a:lnTo>
                    <a:pt x="538" y="624"/>
                  </a:lnTo>
                  <a:lnTo>
                    <a:pt x="567" y="596"/>
                  </a:lnTo>
                  <a:lnTo>
                    <a:pt x="538" y="51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8" name="Freeform 26">
              <a:extLst>
                <a:ext uri="{FF2B5EF4-FFF2-40B4-BE49-F238E27FC236}">
                  <a16:creationId xmlns:a16="http://schemas.microsoft.com/office/drawing/2014/main" id="{501125A5-9341-4407-AD46-3E297F374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7" y="5037"/>
              <a:ext cx="1106" cy="538"/>
            </a:xfrm>
            <a:custGeom>
              <a:avLst/>
              <a:gdLst>
                <a:gd name="T0" fmla="*/ 0 w 1106"/>
                <a:gd name="T1" fmla="*/ 113 h 538"/>
                <a:gd name="T2" fmla="*/ 57 w 1106"/>
                <a:gd name="T3" fmla="*/ 142 h 538"/>
                <a:gd name="T4" fmla="*/ 85 w 1106"/>
                <a:gd name="T5" fmla="*/ 170 h 538"/>
                <a:gd name="T6" fmla="*/ 171 w 1106"/>
                <a:gd name="T7" fmla="*/ 170 h 538"/>
                <a:gd name="T8" fmla="*/ 227 w 1106"/>
                <a:gd name="T9" fmla="*/ 227 h 538"/>
                <a:gd name="T10" fmla="*/ 426 w 1106"/>
                <a:gd name="T11" fmla="*/ 198 h 538"/>
                <a:gd name="T12" fmla="*/ 539 w 1106"/>
                <a:gd name="T13" fmla="*/ 255 h 538"/>
                <a:gd name="T14" fmla="*/ 596 w 1106"/>
                <a:gd name="T15" fmla="*/ 255 h 538"/>
                <a:gd name="T16" fmla="*/ 596 w 1106"/>
                <a:gd name="T17" fmla="*/ 283 h 538"/>
                <a:gd name="T18" fmla="*/ 652 w 1106"/>
                <a:gd name="T19" fmla="*/ 283 h 538"/>
                <a:gd name="T20" fmla="*/ 652 w 1106"/>
                <a:gd name="T21" fmla="*/ 397 h 538"/>
                <a:gd name="T22" fmla="*/ 624 w 1106"/>
                <a:gd name="T23" fmla="*/ 425 h 538"/>
                <a:gd name="T24" fmla="*/ 624 w 1106"/>
                <a:gd name="T25" fmla="*/ 453 h 538"/>
                <a:gd name="T26" fmla="*/ 596 w 1106"/>
                <a:gd name="T27" fmla="*/ 482 h 538"/>
                <a:gd name="T28" fmla="*/ 567 w 1106"/>
                <a:gd name="T29" fmla="*/ 538 h 538"/>
                <a:gd name="T30" fmla="*/ 652 w 1106"/>
                <a:gd name="T31" fmla="*/ 510 h 538"/>
                <a:gd name="T32" fmla="*/ 709 w 1106"/>
                <a:gd name="T33" fmla="*/ 510 h 538"/>
                <a:gd name="T34" fmla="*/ 964 w 1106"/>
                <a:gd name="T35" fmla="*/ 312 h 538"/>
                <a:gd name="T36" fmla="*/ 993 w 1106"/>
                <a:gd name="T37" fmla="*/ 368 h 538"/>
                <a:gd name="T38" fmla="*/ 1021 w 1106"/>
                <a:gd name="T39" fmla="*/ 340 h 538"/>
                <a:gd name="T40" fmla="*/ 1021 w 1106"/>
                <a:gd name="T41" fmla="*/ 255 h 538"/>
                <a:gd name="T42" fmla="*/ 1106 w 1106"/>
                <a:gd name="T43" fmla="*/ 227 h 538"/>
                <a:gd name="T44" fmla="*/ 1106 w 1106"/>
                <a:gd name="T45" fmla="*/ 170 h 538"/>
                <a:gd name="T46" fmla="*/ 1078 w 1106"/>
                <a:gd name="T47" fmla="*/ 142 h 538"/>
                <a:gd name="T48" fmla="*/ 1049 w 1106"/>
                <a:gd name="T49" fmla="*/ 170 h 538"/>
                <a:gd name="T50" fmla="*/ 1021 w 1106"/>
                <a:gd name="T51" fmla="*/ 113 h 538"/>
                <a:gd name="T52" fmla="*/ 964 w 1106"/>
                <a:gd name="T53" fmla="*/ 142 h 538"/>
                <a:gd name="T54" fmla="*/ 936 w 1106"/>
                <a:gd name="T55" fmla="*/ 85 h 538"/>
                <a:gd name="T56" fmla="*/ 794 w 1106"/>
                <a:gd name="T57" fmla="*/ 113 h 538"/>
                <a:gd name="T58" fmla="*/ 766 w 1106"/>
                <a:gd name="T59" fmla="*/ 57 h 538"/>
                <a:gd name="T60" fmla="*/ 738 w 1106"/>
                <a:gd name="T61" fmla="*/ 28 h 538"/>
                <a:gd name="T62" fmla="*/ 681 w 1106"/>
                <a:gd name="T63" fmla="*/ 57 h 538"/>
                <a:gd name="T64" fmla="*/ 539 w 1106"/>
                <a:gd name="T65" fmla="*/ 0 h 538"/>
                <a:gd name="T66" fmla="*/ 511 w 1106"/>
                <a:gd name="T67" fmla="*/ 57 h 538"/>
                <a:gd name="T68" fmla="*/ 454 w 1106"/>
                <a:gd name="T69" fmla="*/ 28 h 538"/>
                <a:gd name="T70" fmla="*/ 397 w 1106"/>
                <a:gd name="T71" fmla="*/ 85 h 538"/>
                <a:gd name="T72" fmla="*/ 341 w 1106"/>
                <a:gd name="T73" fmla="*/ 57 h 538"/>
                <a:gd name="T74" fmla="*/ 199 w 1106"/>
                <a:gd name="T75" fmla="*/ 85 h 538"/>
                <a:gd name="T76" fmla="*/ 171 w 1106"/>
                <a:gd name="T77" fmla="*/ 113 h 538"/>
                <a:gd name="T78" fmla="*/ 114 w 1106"/>
                <a:gd name="T79" fmla="*/ 85 h 538"/>
                <a:gd name="T80" fmla="*/ 0 w 1106"/>
                <a:gd name="T81" fmla="*/ 85 h 538"/>
                <a:gd name="T82" fmla="*/ 0 w 1106"/>
                <a:gd name="T83" fmla="*/ 113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06" h="538">
                  <a:moveTo>
                    <a:pt x="0" y="113"/>
                  </a:moveTo>
                  <a:lnTo>
                    <a:pt x="57" y="142"/>
                  </a:lnTo>
                  <a:lnTo>
                    <a:pt x="85" y="170"/>
                  </a:lnTo>
                  <a:lnTo>
                    <a:pt x="171" y="170"/>
                  </a:lnTo>
                  <a:lnTo>
                    <a:pt x="227" y="227"/>
                  </a:lnTo>
                  <a:lnTo>
                    <a:pt x="426" y="198"/>
                  </a:lnTo>
                  <a:lnTo>
                    <a:pt x="539" y="255"/>
                  </a:lnTo>
                  <a:lnTo>
                    <a:pt x="596" y="255"/>
                  </a:lnTo>
                  <a:lnTo>
                    <a:pt x="596" y="283"/>
                  </a:lnTo>
                  <a:lnTo>
                    <a:pt x="652" y="283"/>
                  </a:lnTo>
                  <a:lnTo>
                    <a:pt x="652" y="397"/>
                  </a:lnTo>
                  <a:lnTo>
                    <a:pt x="624" y="425"/>
                  </a:lnTo>
                  <a:lnTo>
                    <a:pt x="624" y="453"/>
                  </a:lnTo>
                  <a:lnTo>
                    <a:pt x="596" y="482"/>
                  </a:lnTo>
                  <a:lnTo>
                    <a:pt x="567" y="538"/>
                  </a:lnTo>
                  <a:lnTo>
                    <a:pt x="652" y="510"/>
                  </a:lnTo>
                  <a:lnTo>
                    <a:pt x="709" y="510"/>
                  </a:lnTo>
                  <a:lnTo>
                    <a:pt x="964" y="312"/>
                  </a:lnTo>
                  <a:lnTo>
                    <a:pt x="993" y="368"/>
                  </a:lnTo>
                  <a:lnTo>
                    <a:pt x="1021" y="340"/>
                  </a:lnTo>
                  <a:lnTo>
                    <a:pt x="1021" y="255"/>
                  </a:lnTo>
                  <a:lnTo>
                    <a:pt x="1106" y="227"/>
                  </a:lnTo>
                  <a:lnTo>
                    <a:pt x="1106" y="170"/>
                  </a:lnTo>
                  <a:lnTo>
                    <a:pt x="1078" y="142"/>
                  </a:lnTo>
                  <a:lnTo>
                    <a:pt x="1049" y="170"/>
                  </a:lnTo>
                  <a:lnTo>
                    <a:pt x="1021" y="113"/>
                  </a:lnTo>
                  <a:lnTo>
                    <a:pt x="964" y="142"/>
                  </a:lnTo>
                  <a:lnTo>
                    <a:pt x="936" y="85"/>
                  </a:lnTo>
                  <a:lnTo>
                    <a:pt x="794" y="113"/>
                  </a:lnTo>
                  <a:lnTo>
                    <a:pt x="766" y="57"/>
                  </a:lnTo>
                  <a:lnTo>
                    <a:pt x="738" y="28"/>
                  </a:lnTo>
                  <a:lnTo>
                    <a:pt x="681" y="57"/>
                  </a:lnTo>
                  <a:lnTo>
                    <a:pt x="539" y="0"/>
                  </a:lnTo>
                  <a:lnTo>
                    <a:pt x="511" y="57"/>
                  </a:lnTo>
                  <a:lnTo>
                    <a:pt x="454" y="28"/>
                  </a:lnTo>
                  <a:lnTo>
                    <a:pt x="397" y="85"/>
                  </a:lnTo>
                  <a:lnTo>
                    <a:pt x="341" y="57"/>
                  </a:lnTo>
                  <a:lnTo>
                    <a:pt x="199" y="85"/>
                  </a:lnTo>
                  <a:lnTo>
                    <a:pt x="171" y="113"/>
                  </a:lnTo>
                  <a:lnTo>
                    <a:pt x="114" y="85"/>
                  </a:lnTo>
                  <a:lnTo>
                    <a:pt x="0" y="85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9" name="Freeform 27">
              <a:extLst>
                <a:ext uri="{FF2B5EF4-FFF2-40B4-BE49-F238E27FC236}">
                  <a16:creationId xmlns:a16="http://schemas.microsoft.com/office/drawing/2014/main" id="{4E49DBA5-10BF-4988-B234-E24FB756E7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7" y="4725"/>
              <a:ext cx="851" cy="425"/>
            </a:xfrm>
            <a:custGeom>
              <a:avLst/>
              <a:gdLst>
                <a:gd name="T0" fmla="*/ 0 w 851"/>
                <a:gd name="T1" fmla="*/ 397 h 425"/>
                <a:gd name="T2" fmla="*/ 0 w 851"/>
                <a:gd name="T3" fmla="*/ 312 h 425"/>
                <a:gd name="T4" fmla="*/ 57 w 851"/>
                <a:gd name="T5" fmla="*/ 255 h 425"/>
                <a:gd name="T6" fmla="*/ 85 w 851"/>
                <a:gd name="T7" fmla="*/ 170 h 425"/>
                <a:gd name="T8" fmla="*/ 171 w 851"/>
                <a:gd name="T9" fmla="*/ 85 h 425"/>
                <a:gd name="T10" fmla="*/ 256 w 851"/>
                <a:gd name="T11" fmla="*/ 85 h 425"/>
                <a:gd name="T12" fmla="*/ 341 w 851"/>
                <a:gd name="T13" fmla="*/ 0 h 425"/>
                <a:gd name="T14" fmla="*/ 397 w 851"/>
                <a:gd name="T15" fmla="*/ 28 h 425"/>
                <a:gd name="T16" fmla="*/ 426 w 851"/>
                <a:gd name="T17" fmla="*/ 0 h 425"/>
                <a:gd name="T18" fmla="*/ 539 w 851"/>
                <a:gd name="T19" fmla="*/ 0 h 425"/>
                <a:gd name="T20" fmla="*/ 624 w 851"/>
                <a:gd name="T21" fmla="*/ 28 h 425"/>
                <a:gd name="T22" fmla="*/ 681 w 851"/>
                <a:gd name="T23" fmla="*/ 85 h 425"/>
                <a:gd name="T24" fmla="*/ 681 w 851"/>
                <a:gd name="T25" fmla="*/ 170 h 425"/>
                <a:gd name="T26" fmla="*/ 794 w 851"/>
                <a:gd name="T27" fmla="*/ 170 h 425"/>
                <a:gd name="T28" fmla="*/ 851 w 851"/>
                <a:gd name="T29" fmla="*/ 227 h 425"/>
                <a:gd name="T30" fmla="*/ 823 w 851"/>
                <a:gd name="T31" fmla="*/ 255 h 425"/>
                <a:gd name="T32" fmla="*/ 851 w 851"/>
                <a:gd name="T33" fmla="*/ 340 h 425"/>
                <a:gd name="T34" fmla="*/ 766 w 851"/>
                <a:gd name="T35" fmla="*/ 369 h 425"/>
                <a:gd name="T36" fmla="*/ 738 w 851"/>
                <a:gd name="T37" fmla="*/ 340 h 425"/>
                <a:gd name="T38" fmla="*/ 681 w 851"/>
                <a:gd name="T39" fmla="*/ 369 h 425"/>
                <a:gd name="T40" fmla="*/ 539 w 851"/>
                <a:gd name="T41" fmla="*/ 312 h 425"/>
                <a:gd name="T42" fmla="*/ 511 w 851"/>
                <a:gd name="T43" fmla="*/ 369 h 425"/>
                <a:gd name="T44" fmla="*/ 454 w 851"/>
                <a:gd name="T45" fmla="*/ 340 h 425"/>
                <a:gd name="T46" fmla="*/ 397 w 851"/>
                <a:gd name="T47" fmla="*/ 397 h 425"/>
                <a:gd name="T48" fmla="*/ 341 w 851"/>
                <a:gd name="T49" fmla="*/ 369 h 425"/>
                <a:gd name="T50" fmla="*/ 199 w 851"/>
                <a:gd name="T51" fmla="*/ 397 h 425"/>
                <a:gd name="T52" fmla="*/ 171 w 851"/>
                <a:gd name="T53" fmla="*/ 425 h 425"/>
                <a:gd name="T54" fmla="*/ 114 w 851"/>
                <a:gd name="T55" fmla="*/ 397 h 425"/>
                <a:gd name="T56" fmla="*/ 0 w 851"/>
                <a:gd name="T57" fmla="*/ 39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1" h="425">
                  <a:moveTo>
                    <a:pt x="0" y="397"/>
                  </a:moveTo>
                  <a:lnTo>
                    <a:pt x="0" y="312"/>
                  </a:lnTo>
                  <a:lnTo>
                    <a:pt x="57" y="255"/>
                  </a:lnTo>
                  <a:lnTo>
                    <a:pt x="85" y="170"/>
                  </a:lnTo>
                  <a:lnTo>
                    <a:pt x="171" y="85"/>
                  </a:lnTo>
                  <a:lnTo>
                    <a:pt x="256" y="85"/>
                  </a:lnTo>
                  <a:lnTo>
                    <a:pt x="341" y="0"/>
                  </a:lnTo>
                  <a:lnTo>
                    <a:pt x="397" y="28"/>
                  </a:lnTo>
                  <a:lnTo>
                    <a:pt x="426" y="0"/>
                  </a:lnTo>
                  <a:lnTo>
                    <a:pt x="539" y="0"/>
                  </a:lnTo>
                  <a:lnTo>
                    <a:pt x="624" y="28"/>
                  </a:lnTo>
                  <a:lnTo>
                    <a:pt x="681" y="85"/>
                  </a:lnTo>
                  <a:lnTo>
                    <a:pt x="681" y="170"/>
                  </a:lnTo>
                  <a:lnTo>
                    <a:pt x="794" y="170"/>
                  </a:lnTo>
                  <a:lnTo>
                    <a:pt x="851" y="227"/>
                  </a:lnTo>
                  <a:lnTo>
                    <a:pt x="823" y="255"/>
                  </a:lnTo>
                  <a:lnTo>
                    <a:pt x="851" y="340"/>
                  </a:lnTo>
                  <a:lnTo>
                    <a:pt x="766" y="369"/>
                  </a:lnTo>
                  <a:lnTo>
                    <a:pt x="738" y="340"/>
                  </a:lnTo>
                  <a:lnTo>
                    <a:pt x="681" y="369"/>
                  </a:lnTo>
                  <a:lnTo>
                    <a:pt x="539" y="312"/>
                  </a:lnTo>
                  <a:lnTo>
                    <a:pt x="511" y="369"/>
                  </a:lnTo>
                  <a:lnTo>
                    <a:pt x="454" y="340"/>
                  </a:lnTo>
                  <a:lnTo>
                    <a:pt x="397" y="397"/>
                  </a:lnTo>
                  <a:lnTo>
                    <a:pt x="341" y="369"/>
                  </a:lnTo>
                  <a:lnTo>
                    <a:pt x="199" y="397"/>
                  </a:lnTo>
                  <a:lnTo>
                    <a:pt x="171" y="425"/>
                  </a:lnTo>
                  <a:lnTo>
                    <a:pt x="114" y="397"/>
                  </a:lnTo>
                  <a:lnTo>
                    <a:pt x="0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0" name="Freeform 28">
              <a:extLst>
                <a:ext uri="{FF2B5EF4-FFF2-40B4-BE49-F238E27FC236}">
                  <a16:creationId xmlns:a16="http://schemas.microsoft.com/office/drawing/2014/main" id="{8BA255CF-76C9-40D4-940C-7930361EDB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4697"/>
              <a:ext cx="794" cy="765"/>
            </a:xfrm>
            <a:custGeom>
              <a:avLst/>
              <a:gdLst>
                <a:gd name="T0" fmla="*/ 85 w 794"/>
                <a:gd name="T1" fmla="*/ 368 h 765"/>
                <a:gd name="T2" fmla="*/ 0 w 794"/>
                <a:gd name="T3" fmla="*/ 397 h 765"/>
                <a:gd name="T4" fmla="*/ 28 w 794"/>
                <a:gd name="T5" fmla="*/ 453 h 765"/>
                <a:gd name="T6" fmla="*/ 170 w 794"/>
                <a:gd name="T7" fmla="*/ 425 h 765"/>
                <a:gd name="T8" fmla="*/ 198 w 794"/>
                <a:gd name="T9" fmla="*/ 482 h 765"/>
                <a:gd name="T10" fmla="*/ 255 w 794"/>
                <a:gd name="T11" fmla="*/ 453 h 765"/>
                <a:gd name="T12" fmla="*/ 283 w 794"/>
                <a:gd name="T13" fmla="*/ 510 h 765"/>
                <a:gd name="T14" fmla="*/ 312 w 794"/>
                <a:gd name="T15" fmla="*/ 482 h 765"/>
                <a:gd name="T16" fmla="*/ 340 w 794"/>
                <a:gd name="T17" fmla="*/ 510 h 765"/>
                <a:gd name="T18" fmla="*/ 340 w 794"/>
                <a:gd name="T19" fmla="*/ 567 h 765"/>
                <a:gd name="T20" fmla="*/ 397 w 794"/>
                <a:gd name="T21" fmla="*/ 623 h 765"/>
                <a:gd name="T22" fmla="*/ 397 w 794"/>
                <a:gd name="T23" fmla="*/ 680 h 765"/>
                <a:gd name="T24" fmla="*/ 453 w 794"/>
                <a:gd name="T25" fmla="*/ 708 h 765"/>
                <a:gd name="T26" fmla="*/ 453 w 794"/>
                <a:gd name="T27" fmla="*/ 765 h 765"/>
                <a:gd name="T28" fmla="*/ 510 w 794"/>
                <a:gd name="T29" fmla="*/ 708 h 765"/>
                <a:gd name="T30" fmla="*/ 539 w 794"/>
                <a:gd name="T31" fmla="*/ 708 h 765"/>
                <a:gd name="T32" fmla="*/ 567 w 794"/>
                <a:gd name="T33" fmla="*/ 680 h 765"/>
                <a:gd name="T34" fmla="*/ 595 w 794"/>
                <a:gd name="T35" fmla="*/ 623 h 765"/>
                <a:gd name="T36" fmla="*/ 539 w 794"/>
                <a:gd name="T37" fmla="*/ 623 h 765"/>
                <a:gd name="T38" fmla="*/ 567 w 794"/>
                <a:gd name="T39" fmla="*/ 567 h 765"/>
                <a:gd name="T40" fmla="*/ 510 w 794"/>
                <a:gd name="T41" fmla="*/ 538 h 765"/>
                <a:gd name="T42" fmla="*/ 567 w 794"/>
                <a:gd name="T43" fmla="*/ 538 h 765"/>
                <a:gd name="T44" fmla="*/ 567 w 794"/>
                <a:gd name="T45" fmla="*/ 453 h 765"/>
                <a:gd name="T46" fmla="*/ 595 w 794"/>
                <a:gd name="T47" fmla="*/ 453 h 765"/>
                <a:gd name="T48" fmla="*/ 567 w 794"/>
                <a:gd name="T49" fmla="*/ 397 h 765"/>
                <a:gd name="T50" fmla="*/ 624 w 794"/>
                <a:gd name="T51" fmla="*/ 368 h 765"/>
                <a:gd name="T52" fmla="*/ 595 w 794"/>
                <a:gd name="T53" fmla="*/ 340 h 765"/>
                <a:gd name="T54" fmla="*/ 765 w 794"/>
                <a:gd name="T55" fmla="*/ 311 h 765"/>
                <a:gd name="T56" fmla="*/ 794 w 794"/>
                <a:gd name="T57" fmla="*/ 226 h 765"/>
                <a:gd name="T58" fmla="*/ 709 w 794"/>
                <a:gd name="T59" fmla="*/ 198 h 765"/>
                <a:gd name="T60" fmla="*/ 680 w 794"/>
                <a:gd name="T61" fmla="*/ 113 h 765"/>
                <a:gd name="T62" fmla="*/ 652 w 794"/>
                <a:gd name="T63" fmla="*/ 141 h 765"/>
                <a:gd name="T64" fmla="*/ 595 w 794"/>
                <a:gd name="T65" fmla="*/ 113 h 765"/>
                <a:gd name="T66" fmla="*/ 595 w 794"/>
                <a:gd name="T67" fmla="*/ 56 h 765"/>
                <a:gd name="T68" fmla="*/ 539 w 794"/>
                <a:gd name="T69" fmla="*/ 56 h 765"/>
                <a:gd name="T70" fmla="*/ 539 w 794"/>
                <a:gd name="T71" fmla="*/ 0 h 765"/>
                <a:gd name="T72" fmla="*/ 482 w 794"/>
                <a:gd name="T73" fmla="*/ 28 h 765"/>
                <a:gd name="T74" fmla="*/ 368 w 794"/>
                <a:gd name="T75" fmla="*/ 113 h 765"/>
                <a:gd name="T76" fmla="*/ 368 w 794"/>
                <a:gd name="T77" fmla="*/ 141 h 765"/>
                <a:gd name="T78" fmla="*/ 227 w 794"/>
                <a:gd name="T79" fmla="*/ 255 h 765"/>
                <a:gd name="T80" fmla="*/ 283 w 794"/>
                <a:gd name="T81" fmla="*/ 311 h 765"/>
                <a:gd name="T82" fmla="*/ 255 w 794"/>
                <a:gd name="T83" fmla="*/ 340 h 765"/>
                <a:gd name="T84" fmla="*/ 198 w 794"/>
                <a:gd name="T85" fmla="*/ 283 h 765"/>
                <a:gd name="T86" fmla="*/ 85 w 794"/>
                <a:gd name="T87" fmla="*/ 368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94" h="765">
                  <a:moveTo>
                    <a:pt x="85" y="368"/>
                  </a:moveTo>
                  <a:lnTo>
                    <a:pt x="0" y="397"/>
                  </a:lnTo>
                  <a:lnTo>
                    <a:pt x="28" y="453"/>
                  </a:lnTo>
                  <a:lnTo>
                    <a:pt x="170" y="425"/>
                  </a:lnTo>
                  <a:lnTo>
                    <a:pt x="198" y="482"/>
                  </a:lnTo>
                  <a:lnTo>
                    <a:pt x="255" y="453"/>
                  </a:lnTo>
                  <a:lnTo>
                    <a:pt x="283" y="510"/>
                  </a:lnTo>
                  <a:lnTo>
                    <a:pt x="312" y="482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397" y="623"/>
                  </a:lnTo>
                  <a:lnTo>
                    <a:pt x="397" y="680"/>
                  </a:lnTo>
                  <a:lnTo>
                    <a:pt x="453" y="708"/>
                  </a:lnTo>
                  <a:lnTo>
                    <a:pt x="453" y="765"/>
                  </a:lnTo>
                  <a:lnTo>
                    <a:pt x="510" y="708"/>
                  </a:lnTo>
                  <a:lnTo>
                    <a:pt x="539" y="708"/>
                  </a:lnTo>
                  <a:lnTo>
                    <a:pt x="567" y="680"/>
                  </a:lnTo>
                  <a:lnTo>
                    <a:pt x="595" y="623"/>
                  </a:lnTo>
                  <a:lnTo>
                    <a:pt x="539" y="623"/>
                  </a:lnTo>
                  <a:lnTo>
                    <a:pt x="567" y="567"/>
                  </a:lnTo>
                  <a:lnTo>
                    <a:pt x="510" y="538"/>
                  </a:lnTo>
                  <a:lnTo>
                    <a:pt x="567" y="538"/>
                  </a:lnTo>
                  <a:lnTo>
                    <a:pt x="567" y="453"/>
                  </a:lnTo>
                  <a:lnTo>
                    <a:pt x="595" y="453"/>
                  </a:lnTo>
                  <a:lnTo>
                    <a:pt x="567" y="397"/>
                  </a:lnTo>
                  <a:lnTo>
                    <a:pt x="624" y="368"/>
                  </a:lnTo>
                  <a:lnTo>
                    <a:pt x="595" y="340"/>
                  </a:lnTo>
                  <a:lnTo>
                    <a:pt x="765" y="311"/>
                  </a:lnTo>
                  <a:lnTo>
                    <a:pt x="794" y="226"/>
                  </a:lnTo>
                  <a:lnTo>
                    <a:pt x="709" y="198"/>
                  </a:lnTo>
                  <a:lnTo>
                    <a:pt x="680" y="113"/>
                  </a:lnTo>
                  <a:lnTo>
                    <a:pt x="652" y="141"/>
                  </a:lnTo>
                  <a:lnTo>
                    <a:pt x="595" y="113"/>
                  </a:lnTo>
                  <a:lnTo>
                    <a:pt x="595" y="56"/>
                  </a:lnTo>
                  <a:lnTo>
                    <a:pt x="539" y="56"/>
                  </a:lnTo>
                  <a:lnTo>
                    <a:pt x="539" y="0"/>
                  </a:lnTo>
                  <a:lnTo>
                    <a:pt x="482" y="28"/>
                  </a:lnTo>
                  <a:lnTo>
                    <a:pt x="368" y="113"/>
                  </a:lnTo>
                  <a:lnTo>
                    <a:pt x="368" y="141"/>
                  </a:lnTo>
                  <a:lnTo>
                    <a:pt x="227" y="255"/>
                  </a:lnTo>
                  <a:lnTo>
                    <a:pt x="283" y="311"/>
                  </a:lnTo>
                  <a:lnTo>
                    <a:pt x="255" y="340"/>
                  </a:lnTo>
                  <a:lnTo>
                    <a:pt x="198" y="283"/>
                  </a:lnTo>
                  <a:lnTo>
                    <a:pt x="85" y="36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1" name="Freeform 29">
              <a:extLst>
                <a:ext uri="{FF2B5EF4-FFF2-40B4-BE49-F238E27FC236}">
                  <a16:creationId xmlns:a16="http://schemas.microsoft.com/office/drawing/2014/main" id="{C5D5CD64-9C75-478A-98DD-DA98178672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" y="4328"/>
              <a:ext cx="851" cy="737"/>
            </a:xfrm>
            <a:custGeom>
              <a:avLst/>
              <a:gdLst>
                <a:gd name="T0" fmla="*/ 454 w 851"/>
                <a:gd name="T1" fmla="*/ 85 h 737"/>
                <a:gd name="T2" fmla="*/ 397 w 851"/>
                <a:gd name="T3" fmla="*/ 142 h 737"/>
                <a:gd name="T4" fmla="*/ 340 w 851"/>
                <a:gd name="T5" fmla="*/ 227 h 737"/>
                <a:gd name="T6" fmla="*/ 340 w 851"/>
                <a:gd name="T7" fmla="*/ 199 h 737"/>
                <a:gd name="T8" fmla="*/ 170 w 851"/>
                <a:gd name="T9" fmla="*/ 255 h 737"/>
                <a:gd name="T10" fmla="*/ 142 w 851"/>
                <a:gd name="T11" fmla="*/ 312 h 737"/>
                <a:gd name="T12" fmla="*/ 0 w 851"/>
                <a:gd name="T13" fmla="*/ 425 h 737"/>
                <a:gd name="T14" fmla="*/ 57 w 851"/>
                <a:gd name="T15" fmla="*/ 482 h 737"/>
                <a:gd name="T16" fmla="*/ 57 w 851"/>
                <a:gd name="T17" fmla="*/ 567 h 737"/>
                <a:gd name="T18" fmla="*/ 170 w 851"/>
                <a:gd name="T19" fmla="*/ 567 h 737"/>
                <a:gd name="T20" fmla="*/ 227 w 851"/>
                <a:gd name="T21" fmla="*/ 624 h 737"/>
                <a:gd name="T22" fmla="*/ 199 w 851"/>
                <a:gd name="T23" fmla="*/ 652 h 737"/>
                <a:gd name="T24" fmla="*/ 227 w 851"/>
                <a:gd name="T25" fmla="*/ 737 h 737"/>
                <a:gd name="T26" fmla="*/ 340 w 851"/>
                <a:gd name="T27" fmla="*/ 652 h 737"/>
                <a:gd name="T28" fmla="*/ 397 w 851"/>
                <a:gd name="T29" fmla="*/ 709 h 737"/>
                <a:gd name="T30" fmla="*/ 425 w 851"/>
                <a:gd name="T31" fmla="*/ 680 h 737"/>
                <a:gd name="T32" fmla="*/ 369 w 851"/>
                <a:gd name="T33" fmla="*/ 624 h 737"/>
                <a:gd name="T34" fmla="*/ 510 w 851"/>
                <a:gd name="T35" fmla="*/ 510 h 737"/>
                <a:gd name="T36" fmla="*/ 510 w 851"/>
                <a:gd name="T37" fmla="*/ 482 h 737"/>
                <a:gd name="T38" fmla="*/ 624 w 851"/>
                <a:gd name="T39" fmla="*/ 397 h 737"/>
                <a:gd name="T40" fmla="*/ 595 w 851"/>
                <a:gd name="T41" fmla="*/ 369 h 737"/>
                <a:gd name="T42" fmla="*/ 624 w 851"/>
                <a:gd name="T43" fmla="*/ 312 h 737"/>
                <a:gd name="T44" fmla="*/ 709 w 851"/>
                <a:gd name="T45" fmla="*/ 284 h 737"/>
                <a:gd name="T46" fmla="*/ 737 w 851"/>
                <a:gd name="T47" fmla="*/ 227 h 737"/>
                <a:gd name="T48" fmla="*/ 822 w 851"/>
                <a:gd name="T49" fmla="*/ 227 h 737"/>
                <a:gd name="T50" fmla="*/ 794 w 851"/>
                <a:gd name="T51" fmla="*/ 170 h 737"/>
                <a:gd name="T52" fmla="*/ 851 w 851"/>
                <a:gd name="T53" fmla="*/ 113 h 737"/>
                <a:gd name="T54" fmla="*/ 822 w 851"/>
                <a:gd name="T55" fmla="*/ 57 h 737"/>
                <a:gd name="T56" fmla="*/ 794 w 851"/>
                <a:gd name="T57" fmla="*/ 57 h 737"/>
                <a:gd name="T58" fmla="*/ 794 w 851"/>
                <a:gd name="T59" fmla="*/ 28 h 737"/>
                <a:gd name="T60" fmla="*/ 681 w 851"/>
                <a:gd name="T61" fmla="*/ 0 h 737"/>
                <a:gd name="T62" fmla="*/ 681 w 851"/>
                <a:gd name="T63" fmla="*/ 57 h 737"/>
                <a:gd name="T64" fmla="*/ 652 w 851"/>
                <a:gd name="T65" fmla="*/ 85 h 737"/>
                <a:gd name="T66" fmla="*/ 595 w 851"/>
                <a:gd name="T67" fmla="*/ 28 h 737"/>
                <a:gd name="T68" fmla="*/ 539 w 851"/>
                <a:gd name="T69" fmla="*/ 28 h 737"/>
                <a:gd name="T70" fmla="*/ 539 w 851"/>
                <a:gd name="T71" fmla="*/ 85 h 737"/>
                <a:gd name="T72" fmla="*/ 510 w 851"/>
                <a:gd name="T73" fmla="*/ 113 h 737"/>
                <a:gd name="T74" fmla="*/ 454 w 851"/>
                <a:gd name="T75" fmla="*/ 85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1" h="737">
                  <a:moveTo>
                    <a:pt x="454" y="85"/>
                  </a:moveTo>
                  <a:lnTo>
                    <a:pt x="397" y="142"/>
                  </a:lnTo>
                  <a:lnTo>
                    <a:pt x="340" y="227"/>
                  </a:lnTo>
                  <a:lnTo>
                    <a:pt x="340" y="199"/>
                  </a:lnTo>
                  <a:lnTo>
                    <a:pt x="170" y="255"/>
                  </a:lnTo>
                  <a:lnTo>
                    <a:pt x="142" y="312"/>
                  </a:lnTo>
                  <a:lnTo>
                    <a:pt x="0" y="425"/>
                  </a:lnTo>
                  <a:lnTo>
                    <a:pt x="57" y="482"/>
                  </a:lnTo>
                  <a:lnTo>
                    <a:pt x="57" y="567"/>
                  </a:lnTo>
                  <a:lnTo>
                    <a:pt x="170" y="567"/>
                  </a:lnTo>
                  <a:lnTo>
                    <a:pt x="227" y="624"/>
                  </a:lnTo>
                  <a:lnTo>
                    <a:pt x="199" y="652"/>
                  </a:lnTo>
                  <a:lnTo>
                    <a:pt x="227" y="737"/>
                  </a:lnTo>
                  <a:lnTo>
                    <a:pt x="340" y="652"/>
                  </a:lnTo>
                  <a:lnTo>
                    <a:pt x="397" y="709"/>
                  </a:lnTo>
                  <a:lnTo>
                    <a:pt x="425" y="680"/>
                  </a:lnTo>
                  <a:lnTo>
                    <a:pt x="369" y="624"/>
                  </a:lnTo>
                  <a:lnTo>
                    <a:pt x="510" y="510"/>
                  </a:lnTo>
                  <a:lnTo>
                    <a:pt x="510" y="482"/>
                  </a:lnTo>
                  <a:lnTo>
                    <a:pt x="624" y="397"/>
                  </a:lnTo>
                  <a:lnTo>
                    <a:pt x="595" y="369"/>
                  </a:lnTo>
                  <a:lnTo>
                    <a:pt x="624" y="312"/>
                  </a:lnTo>
                  <a:lnTo>
                    <a:pt x="709" y="284"/>
                  </a:lnTo>
                  <a:lnTo>
                    <a:pt x="737" y="227"/>
                  </a:lnTo>
                  <a:lnTo>
                    <a:pt x="822" y="227"/>
                  </a:lnTo>
                  <a:lnTo>
                    <a:pt x="794" y="170"/>
                  </a:lnTo>
                  <a:lnTo>
                    <a:pt x="851" y="113"/>
                  </a:lnTo>
                  <a:lnTo>
                    <a:pt x="822" y="57"/>
                  </a:lnTo>
                  <a:lnTo>
                    <a:pt x="794" y="57"/>
                  </a:lnTo>
                  <a:lnTo>
                    <a:pt x="794" y="28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652" y="85"/>
                  </a:lnTo>
                  <a:lnTo>
                    <a:pt x="595" y="28"/>
                  </a:lnTo>
                  <a:lnTo>
                    <a:pt x="539" y="28"/>
                  </a:lnTo>
                  <a:lnTo>
                    <a:pt x="539" y="85"/>
                  </a:lnTo>
                  <a:lnTo>
                    <a:pt x="510" y="113"/>
                  </a:lnTo>
                  <a:lnTo>
                    <a:pt x="454" y="8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2" name="Freeform 30">
              <a:extLst>
                <a:ext uri="{FF2B5EF4-FFF2-40B4-BE49-F238E27FC236}">
                  <a16:creationId xmlns:a16="http://schemas.microsoft.com/office/drawing/2014/main" id="{3019C2B3-43EF-478F-B013-2577290EF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6" y="4271"/>
              <a:ext cx="964" cy="1134"/>
            </a:xfrm>
            <a:custGeom>
              <a:avLst/>
              <a:gdLst>
                <a:gd name="T0" fmla="*/ 142 w 964"/>
                <a:gd name="T1" fmla="*/ 1049 h 1134"/>
                <a:gd name="T2" fmla="*/ 86 w 964"/>
                <a:gd name="T3" fmla="*/ 1049 h 1134"/>
                <a:gd name="T4" fmla="*/ 114 w 964"/>
                <a:gd name="T5" fmla="*/ 993 h 1134"/>
                <a:gd name="T6" fmla="*/ 57 w 964"/>
                <a:gd name="T7" fmla="*/ 964 h 1134"/>
                <a:gd name="T8" fmla="*/ 114 w 964"/>
                <a:gd name="T9" fmla="*/ 964 h 1134"/>
                <a:gd name="T10" fmla="*/ 114 w 964"/>
                <a:gd name="T11" fmla="*/ 879 h 1134"/>
                <a:gd name="T12" fmla="*/ 142 w 964"/>
                <a:gd name="T13" fmla="*/ 879 h 1134"/>
                <a:gd name="T14" fmla="*/ 114 w 964"/>
                <a:gd name="T15" fmla="*/ 823 h 1134"/>
                <a:gd name="T16" fmla="*/ 171 w 964"/>
                <a:gd name="T17" fmla="*/ 794 h 1134"/>
                <a:gd name="T18" fmla="*/ 142 w 964"/>
                <a:gd name="T19" fmla="*/ 766 h 1134"/>
                <a:gd name="T20" fmla="*/ 312 w 964"/>
                <a:gd name="T21" fmla="*/ 737 h 1134"/>
                <a:gd name="T22" fmla="*/ 341 w 964"/>
                <a:gd name="T23" fmla="*/ 652 h 1134"/>
                <a:gd name="T24" fmla="*/ 256 w 964"/>
                <a:gd name="T25" fmla="*/ 624 h 1134"/>
                <a:gd name="T26" fmla="*/ 227 w 964"/>
                <a:gd name="T27" fmla="*/ 539 h 1134"/>
                <a:gd name="T28" fmla="*/ 199 w 964"/>
                <a:gd name="T29" fmla="*/ 567 h 1134"/>
                <a:gd name="T30" fmla="*/ 142 w 964"/>
                <a:gd name="T31" fmla="*/ 539 h 1134"/>
                <a:gd name="T32" fmla="*/ 142 w 964"/>
                <a:gd name="T33" fmla="*/ 482 h 1134"/>
                <a:gd name="T34" fmla="*/ 86 w 964"/>
                <a:gd name="T35" fmla="*/ 482 h 1134"/>
                <a:gd name="T36" fmla="*/ 86 w 964"/>
                <a:gd name="T37" fmla="*/ 426 h 1134"/>
                <a:gd name="T38" fmla="*/ 29 w 964"/>
                <a:gd name="T39" fmla="*/ 454 h 1134"/>
                <a:gd name="T40" fmla="*/ 0 w 964"/>
                <a:gd name="T41" fmla="*/ 426 h 1134"/>
                <a:gd name="T42" fmla="*/ 29 w 964"/>
                <a:gd name="T43" fmla="*/ 369 h 1134"/>
                <a:gd name="T44" fmla="*/ 114 w 964"/>
                <a:gd name="T45" fmla="*/ 341 h 1134"/>
                <a:gd name="T46" fmla="*/ 142 w 964"/>
                <a:gd name="T47" fmla="*/ 284 h 1134"/>
                <a:gd name="T48" fmla="*/ 227 w 964"/>
                <a:gd name="T49" fmla="*/ 284 h 1134"/>
                <a:gd name="T50" fmla="*/ 199 w 964"/>
                <a:gd name="T51" fmla="*/ 227 h 1134"/>
                <a:gd name="T52" fmla="*/ 256 w 964"/>
                <a:gd name="T53" fmla="*/ 170 h 1134"/>
                <a:gd name="T54" fmla="*/ 227 w 964"/>
                <a:gd name="T55" fmla="*/ 114 h 1134"/>
                <a:gd name="T56" fmla="*/ 199 w 964"/>
                <a:gd name="T57" fmla="*/ 114 h 1134"/>
                <a:gd name="T58" fmla="*/ 199 w 964"/>
                <a:gd name="T59" fmla="*/ 85 h 1134"/>
                <a:gd name="T60" fmla="*/ 284 w 964"/>
                <a:gd name="T61" fmla="*/ 29 h 1134"/>
                <a:gd name="T62" fmla="*/ 369 w 964"/>
                <a:gd name="T63" fmla="*/ 0 h 1134"/>
                <a:gd name="T64" fmla="*/ 482 w 964"/>
                <a:gd name="T65" fmla="*/ 170 h 1134"/>
                <a:gd name="T66" fmla="*/ 596 w 964"/>
                <a:gd name="T67" fmla="*/ 312 h 1134"/>
                <a:gd name="T68" fmla="*/ 653 w 964"/>
                <a:gd name="T69" fmla="*/ 312 h 1134"/>
                <a:gd name="T70" fmla="*/ 709 w 964"/>
                <a:gd name="T71" fmla="*/ 256 h 1134"/>
                <a:gd name="T72" fmla="*/ 766 w 964"/>
                <a:gd name="T73" fmla="*/ 256 h 1134"/>
                <a:gd name="T74" fmla="*/ 794 w 964"/>
                <a:gd name="T75" fmla="*/ 369 h 1134"/>
                <a:gd name="T76" fmla="*/ 879 w 964"/>
                <a:gd name="T77" fmla="*/ 397 h 1134"/>
                <a:gd name="T78" fmla="*/ 964 w 964"/>
                <a:gd name="T79" fmla="*/ 539 h 1134"/>
                <a:gd name="T80" fmla="*/ 851 w 964"/>
                <a:gd name="T81" fmla="*/ 596 h 1134"/>
                <a:gd name="T82" fmla="*/ 823 w 964"/>
                <a:gd name="T83" fmla="*/ 596 h 1134"/>
                <a:gd name="T84" fmla="*/ 794 w 964"/>
                <a:gd name="T85" fmla="*/ 539 h 1134"/>
                <a:gd name="T86" fmla="*/ 681 w 964"/>
                <a:gd name="T87" fmla="*/ 539 h 1134"/>
                <a:gd name="T88" fmla="*/ 681 w 964"/>
                <a:gd name="T89" fmla="*/ 567 h 1134"/>
                <a:gd name="T90" fmla="*/ 653 w 964"/>
                <a:gd name="T91" fmla="*/ 652 h 1134"/>
                <a:gd name="T92" fmla="*/ 596 w 964"/>
                <a:gd name="T93" fmla="*/ 596 h 1134"/>
                <a:gd name="T94" fmla="*/ 567 w 964"/>
                <a:gd name="T95" fmla="*/ 652 h 1134"/>
                <a:gd name="T96" fmla="*/ 567 w 964"/>
                <a:gd name="T97" fmla="*/ 851 h 1134"/>
                <a:gd name="T98" fmla="*/ 681 w 964"/>
                <a:gd name="T99" fmla="*/ 1049 h 1134"/>
                <a:gd name="T100" fmla="*/ 624 w 964"/>
                <a:gd name="T101" fmla="*/ 1134 h 1134"/>
                <a:gd name="T102" fmla="*/ 539 w 964"/>
                <a:gd name="T103" fmla="*/ 1106 h 1134"/>
                <a:gd name="T104" fmla="*/ 426 w 964"/>
                <a:gd name="T105" fmla="*/ 964 h 1134"/>
                <a:gd name="T106" fmla="*/ 341 w 964"/>
                <a:gd name="T107" fmla="*/ 993 h 1134"/>
                <a:gd name="T108" fmla="*/ 284 w 964"/>
                <a:gd name="T109" fmla="*/ 993 h 1134"/>
                <a:gd name="T110" fmla="*/ 256 w 964"/>
                <a:gd name="T111" fmla="*/ 1021 h 1134"/>
                <a:gd name="T112" fmla="*/ 171 w 964"/>
                <a:gd name="T113" fmla="*/ 1078 h 1134"/>
                <a:gd name="T114" fmla="*/ 171 w 964"/>
                <a:gd name="T115" fmla="*/ 1021 h 1134"/>
                <a:gd name="T116" fmla="*/ 142 w 964"/>
                <a:gd name="T117" fmla="*/ 1049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64" h="1134">
                  <a:moveTo>
                    <a:pt x="142" y="1049"/>
                  </a:moveTo>
                  <a:lnTo>
                    <a:pt x="86" y="1049"/>
                  </a:lnTo>
                  <a:lnTo>
                    <a:pt x="114" y="993"/>
                  </a:lnTo>
                  <a:lnTo>
                    <a:pt x="57" y="964"/>
                  </a:lnTo>
                  <a:lnTo>
                    <a:pt x="114" y="964"/>
                  </a:lnTo>
                  <a:lnTo>
                    <a:pt x="114" y="879"/>
                  </a:lnTo>
                  <a:lnTo>
                    <a:pt x="142" y="879"/>
                  </a:lnTo>
                  <a:lnTo>
                    <a:pt x="114" y="823"/>
                  </a:lnTo>
                  <a:lnTo>
                    <a:pt x="171" y="794"/>
                  </a:lnTo>
                  <a:lnTo>
                    <a:pt x="142" y="766"/>
                  </a:lnTo>
                  <a:lnTo>
                    <a:pt x="312" y="737"/>
                  </a:lnTo>
                  <a:lnTo>
                    <a:pt x="341" y="652"/>
                  </a:lnTo>
                  <a:lnTo>
                    <a:pt x="256" y="624"/>
                  </a:lnTo>
                  <a:lnTo>
                    <a:pt x="227" y="539"/>
                  </a:lnTo>
                  <a:lnTo>
                    <a:pt x="199" y="567"/>
                  </a:lnTo>
                  <a:lnTo>
                    <a:pt x="142" y="539"/>
                  </a:lnTo>
                  <a:lnTo>
                    <a:pt x="142" y="482"/>
                  </a:lnTo>
                  <a:lnTo>
                    <a:pt x="86" y="482"/>
                  </a:lnTo>
                  <a:lnTo>
                    <a:pt x="86" y="426"/>
                  </a:lnTo>
                  <a:lnTo>
                    <a:pt x="29" y="454"/>
                  </a:lnTo>
                  <a:lnTo>
                    <a:pt x="0" y="426"/>
                  </a:lnTo>
                  <a:lnTo>
                    <a:pt x="29" y="369"/>
                  </a:lnTo>
                  <a:lnTo>
                    <a:pt x="114" y="341"/>
                  </a:lnTo>
                  <a:lnTo>
                    <a:pt x="142" y="284"/>
                  </a:lnTo>
                  <a:lnTo>
                    <a:pt x="227" y="284"/>
                  </a:lnTo>
                  <a:lnTo>
                    <a:pt x="199" y="227"/>
                  </a:lnTo>
                  <a:lnTo>
                    <a:pt x="256" y="170"/>
                  </a:lnTo>
                  <a:lnTo>
                    <a:pt x="227" y="114"/>
                  </a:lnTo>
                  <a:lnTo>
                    <a:pt x="199" y="114"/>
                  </a:lnTo>
                  <a:lnTo>
                    <a:pt x="199" y="85"/>
                  </a:lnTo>
                  <a:lnTo>
                    <a:pt x="284" y="29"/>
                  </a:lnTo>
                  <a:lnTo>
                    <a:pt x="369" y="0"/>
                  </a:lnTo>
                  <a:lnTo>
                    <a:pt x="482" y="170"/>
                  </a:lnTo>
                  <a:lnTo>
                    <a:pt x="596" y="312"/>
                  </a:lnTo>
                  <a:lnTo>
                    <a:pt x="653" y="312"/>
                  </a:lnTo>
                  <a:lnTo>
                    <a:pt x="709" y="256"/>
                  </a:lnTo>
                  <a:lnTo>
                    <a:pt x="766" y="256"/>
                  </a:lnTo>
                  <a:lnTo>
                    <a:pt x="794" y="369"/>
                  </a:lnTo>
                  <a:lnTo>
                    <a:pt x="879" y="397"/>
                  </a:lnTo>
                  <a:lnTo>
                    <a:pt x="964" y="539"/>
                  </a:lnTo>
                  <a:lnTo>
                    <a:pt x="851" y="596"/>
                  </a:lnTo>
                  <a:lnTo>
                    <a:pt x="823" y="596"/>
                  </a:lnTo>
                  <a:lnTo>
                    <a:pt x="794" y="539"/>
                  </a:lnTo>
                  <a:lnTo>
                    <a:pt x="681" y="539"/>
                  </a:lnTo>
                  <a:lnTo>
                    <a:pt x="681" y="567"/>
                  </a:lnTo>
                  <a:lnTo>
                    <a:pt x="653" y="652"/>
                  </a:lnTo>
                  <a:lnTo>
                    <a:pt x="596" y="596"/>
                  </a:lnTo>
                  <a:lnTo>
                    <a:pt x="567" y="652"/>
                  </a:lnTo>
                  <a:lnTo>
                    <a:pt x="567" y="851"/>
                  </a:lnTo>
                  <a:lnTo>
                    <a:pt x="681" y="1049"/>
                  </a:lnTo>
                  <a:lnTo>
                    <a:pt x="624" y="1134"/>
                  </a:lnTo>
                  <a:lnTo>
                    <a:pt x="539" y="1106"/>
                  </a:lnTo>
                  <a:lnTo>
                    <a:pt x="426" y="964"/>
                  </a:lnTo>
                  <a:lnTo>
                    <a:pt x="341" y="993"/>
                  </a:lnTo>
                  <a:lnTo>
                    <a:pt x="284" y="993"/>
                  </a:lnTo>
                  <a:lnTo>
                    <a:pt x="256" y="1021"/>
                  </a:lnTo>
                  <a:lnTo>
                    <a:pt x="171" y="1078"/>
                  </a:lnTo>
                  <a:lnTo>
                    <a:pt x="171" y="1021"/>
                  </a:lnTo>
                  <a:lnTo>
                    <a:pt x="142" y="104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3" name="Freeform 31">
              <a:extLst>
                <a:ext uri="{FF2B5EF4-FFF2-40B4-BE49-F238E27FC236}">
                  <a16:creationId xmlns:a16="http://schemas.microsoft.com/office/drawing/2014/main" id="{32DC8246-28A2-4070-8EB7-DC996F1EA9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3" y="4810"/>
              <a:ext cx="539" cy="510"/>
            </a:xfrm>
            <a:custGeom>
              <a:avLst/>
              <a:gdLst>
                <a:gd name="T0" fmla="*/ 114 w 539"/>
                <a:gd name="T1" fmla="*/ 510 h 510"/>
                <a:gd name="T2" fmla="*/ 0 w 539"/>
                <a:gd name="T3" fmla="*/ 312 h 510"/>
                <a:gd name="T4" fmla="*/ 0 w 539"/>
                <a:gd name="T5" fmla="*/ 113 h 510"/>
                <a:gd name="T6" fmla="*/ 29 w 539"/>
                <a:gd name="T7" fmla="*/ 57 h 510"/>
                <a:gd name="T8" fmla="*/ 86 w 539"/>
                <a:gd name="T9" fmla="*/ 113 h 510"/>
                <a:gd name="T10" fmla="*/ 114 w 539"/>
                <a:gd name="T11" fmla="*/ 28 h 510"/>
                <a:gd name="T12" fmla="*/ 114 w 539"/>
                <a:gd name="T13" fmla="*/ 0 h 510"/>
                <a:gd name="T14" fmla="*/ 227 w 539"/>
                <a:gd name="T15" fmla="*/ 0 h 510"/>
                <a:gd name="T16" fmla="*/ 256 w 539"/>
                <a:gd name="T17" fmla="*/ 57 h 510"/>
                <a:gd name="T18" fmla="*/ 284 w 539"/>
                <a:gd name="T19" fmla="*/ 57 h 510"/>
                <a:gd name="T20" fmla="*/ 397 w 539"/>
                <a:gd name="T21" fmla="*/ 0 h 510"/>
                <a:gd name="T22" fmla="*/ 539 w 539"/>
                <a:gd name="T23" fmla="*/ 113 h 510"/>
                <a:gd name="T24" fmla="*/ 482 w 539"/>
                <a:gd name="T25" fmla="*/ 170 h 510"/>
                <a:gd name="T26" fmla="*/ 256 w 539"/>
                <a:gd name="T27" fmla="*/ 284 h 510"/>
                <a:gd name="T28" fmla="*/ 199 w 539"/>
                <a:gd name="T29" fmla="*/ 340 h 510"/>
                <a:gd name="T30" fmla="*/ 227 w 539"/>
                <a:gd name="T31" fmla="*/ 425 h 510"/>
                <a:gd name="T32" fmla="*/ 142 w 539"/>
                <a:gd name="T33" fmla="*/ 510 h 510"/>
                <a:gd name="T34" fmla="*/ 114 w 539"/>
                <a:gd name="T35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9" h="510">
                  <a:moveTo>
                    <a:pt x="114" y="510"/>
                  </a:moveTo>
                  <a:lnTo>
                    <a:pt x="0" y="312"/>
                  </a:lnTo>
                  <a:lnTo>
                    <a:pt x="0" y="113"/>
                  </a:lnTo>
                  <a:lnTo>
                    <a:pt x="29" y="57"/>
                  </a:lnTo>
                  <a:lnTo>
                    <a:pt x="86" y="113"/>
                  </a:lnTo>
                  <a:lnTo>
                    <a:pt x="114" y="28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56" y="57"/>
                  </a:lnTo>
                  <a:lnTo>
                    <a:pt x="284" y="57"/>
                  </a:lnTo>
                  <a:lnTo>
                    <a:pt x="397" y="0"/>
                  </a:lnTo>
                  <a:lnTo>
                    <a:pt x="539" y="113"/>
                  </a:lnTo>
                  <a:lnTo>
                    <a:pt x="482" y="170"/>
                  </a:lnTo>
                  <a:lnTo>
                    <a:pt x="256" y="284"/>
                  </a:lnTo>
                  <a:lnTo>
                    <a:pt x="199" y="340"/>
                  </a:lnTo>
                  <a:lnTo>
                    <a:pt x="227" y="425"/>
                  </a:lnTo>
                  <a:lnTo>
                    <a:pt x="142" y="510"/>
                  </a:lnTo>
                  <a:lnTo>
                    <a:pt x="114" y="51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4" name="Freeform 32">
              <a:extLst>
                <a:ext uri="{FF2B5EF4-FFF2-40B4-BE49-F238E27FC236}">
                  <a16:creationId xmlns:a16="http://schemas.microsoft.com/office/drawing/2014/main" id="{3C125153-2D9B-4C74-B573-A2BA0A440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" y="3818"/>
              <a:ext cx="397" cy="623"/>
            </a:xfrm>
            <a:custGeom>
              <a:avLst/>
              <a:gdLst>
                <a:gd name="T0" fmla="*/ 340 w 397"/>
                <a:gd name="T1" fmla="*/ 170 h 623"/>
                <a:gd name="T2" fmla="*/ 283 w 397"/>
                <a:gd name="T3" fmla="*/ 198 h 623"/>
                <a:gd name="T4" fmla="*/ 255 w 397"/>
                <a:gd name="T5" fmla="*/ 113 h 623"/>
                <a:gd name="T6" fmla="*/ 283 w 397"/>
                <a:gd name="T7" fmla="*/ 56 h 623"/>
                <a:gd name="T8" fmla="*/ 226 w 397"/>
                <a:gd name="T9" fmla="*/ 56 h 623"/>
                <a:gd name="T10" fmla="*/ 226 w 397"/>
                <a:gd name="T11" fmla="*/ 0 h 623"/>
                <a:gd name="T12" fmla="*/ 141 w 397"/>
                <a:gd name="T13" fmla="*/ 113 h 623"/>
                <a:gd name="T14" fmla="*/ 56 w 397"/>
                <a:gd name="T15" fmla="*/ 142 h 623"/>
                <a:gd name="T16" fmla="*/ 28 w 397"/>
                <a:gd name="T17" fmla="*/ 198 h 623"/>
                <a:gd name="T18" fmla="*/ 28 w 397"/>
                <a:gd name="T19" fmla="*/ 255 h 623"/>
                <a:gd name="T20" fmla="*/ 56 w 397"/>
                <a:gd name="T21" fmla="*/ 255 h 623"/>
                <a:gd name="T22" fmla="*/ 85 w 397"/>
                <a:gd name="T23" fmla="*/ 255 h 623"/>
                <a:gd name="T24" fmla="*/ 0 w 397"/>
                <a:gd name="T25" fmla="*/ 340 h 623"/>
                <a:gd name="T26" fmla="*/ 0 w 397"/>
                <a:gd name="T27" fmla="*/ 397 h 623"/>
                <a:gd name="T28" fmla="*/ 56 w 397"/>
                <a:gd name="T29" fmla="*/ 368 h 623"/>
                <a:gd name="T30" fmla="*/ 85 w 397"/>
                <a:gd name="T31" fmla="*/ 453 h 623"/>
                <a:gd name="T32" fmla="*/ 113 w 397"/>
                <a:gd name="T33" fmla="*/ 425 h 623"/>
                <a:gd name="T34" fmla="*/ 113 w 397"/>
                <a:gd name="T35" fmla="*/ 482 h 623"/>
                <a:gd name="T36" fmla="*/ 85 w 397"/>
                <a:gd name="T37" fmla="*/ 482 h 623"/>
                <a:gd name="T38" fmla="*/ 113 w 397"/>
                <a:gd name="T39" fmla="*/ 538 h 623"/>
                <a:gd name="T40" fmla="*/ 170 w 397"/>
                <a:gd name="T41" fmla="*/ 567 h 623"/>
                <a:gd name="T42" fmla="*/ 170 w 397"/>
                <a:gd name="T43" fmla="*/ 595 h 623"/>
                <a:gd name="T44" fmla="*/ 226 w 397"/>
                <a:gd name="T45" fmla="*/ 623 h 623"/>
                <a:gd name="T46" fmla="*/ 255 w 397"/>
                <a:gd name="T47" fmla="*/ 595 h 623"/>
                <a:gd name="T48" fmla="*/ 255 w 397"/>
                <a:gd name="T49" fmla="*/ 538 h 623"/>
                <a:gd name="T50" fmla="*/ 311 w 397"/>
                <a:gd name="T51" fmla="*/ 538 h 623"/>
                <a:gd name="T52" fmla="*/ 368 w 397"/>
                <a:gd name="T53" fmla="*/ 595 h 623"/>
                <a:gd name="T54" fmla="*/ 397 w 397"/>
                <a:gd name="T55" fmla="*/ 567 h 623"/>
                <a:gd name="T56" fmla="*/ 397 w 397"/>
                <a:gd name="T57" fmla="*/ 510 h 623"/>
                <a:gd name="T58" fmla="*/ 311 w 397"/>
                <a:gd name="T59" fmla="*/ 482 h 623"/>
                <a:gd name="T60" fmla="*/ 368 w 397"/>
                <a:gd name="T61" fmla="*/ 425 h 623"/>
                <a:gd name="T62" fmla="*/ 283 w 397"/>
                <a:gd name="T63" fmla="*/ 425 h 623"/>
                <a:gd name="T64" fmla="*/ 283 w 397"/>
                <a:gd name="T65" fmla="*/ 340 h 623"/>
                <a:gd name="T66" fmla="*/ 311 w 397"/>
                <a:gd name="T67" fmla="*/ 283 h 623"/>
                <a:gd name="T68" fmla="*/ 368 w 397"/>
                <a:gd name="T69" fmla="*/ 255 h 623"/>
                <a:gd name="T70" fmla="*/ 340 w 397"/>
                <a:gd name="T71" fmla="*/ 17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97" h="623">
                  <a:moveTo>
                    <a:pt x="340" y="170"/>
                  </a:moveTo>
                  <a:lnTo>
                    <a:pt x="283" y="198"/>
                  </a:lnTo>
                  <a:lnTo>
                    <a:pt x="255" y="113"/>
                  </a:lnTo>
                  <a:lnTo>
                    <a:pt x="283" y="56"/>
                  </a:lnTo>
                  <a:lnTo>
                    <a:pt x="226" y="56"/>
                  </a:lnTo>
                  <a:lnTo>
                    <a:pt x="226" y="0"/>
                  </a:lnTo>
                  <a:lnTo>
                    <a:pt x="141" y="113"/>
                  </a:lnTo>
                  <a:lnTo>
                    <a:pt x="56" y="142"/>
                  </a:lnTo>
                  <a:lnTo>
                    <a:pt x="28" y="198"/>
                  </a:lnTo>
                  <a:lnTo>
                    <a:pt x="28" y="255"/>
                  </a:lnTo>
                  <a:lnTo>
                    <a:pt x="56" y="255"/>
                  </a:lnTo>
                  <a:lnTo>
                    <a:pt x="85" y="255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56" y="368"/>
                  </a:lnTo>
                  <a:lnTo>
                    <a:pt x="85" y="453"/>
                  </a:lnTo>
                  <a:lnTo>
                    <a:pt x="113" y="425"/>
                  </a:lnTo>
                  <a:lnTo>
                    <a:pt x="113" y="482"/>
                  </a:lnTo>
                  <a:lnTo>
                    <a:pt x="85" y="482"/>
                  </a:lnTo>
                  <a:lnTo>
                    <a:pt x="113" y="538"/>
                  </a:lnTo>
                  <a:lnTo>
                    <a:pt x="170" y="567"/>
                  </a:lnTo>
                  <a:lnTo>
                    <a:pt x="170" y="595"/>
                  </a:lnTo>
                  <a:lnTo>
                    <a:pt x="226" y="623"/>
                  </a:lnTo>
                  <a:lnTo>
                    <a:pt x="255" y="595"/>
                  </a:lnTo>
                  <a:lnTo>
                    <a:pt x="255" y="538"/>
                  </a:lnTo>
                  <a:lnTo>
                    <a:pt x="311" y="538"/>
                  </a:lnTo>
                  <a:lnTo>
                    <a:pt x="368" y="595"/>
                  </a:lnTo>
                  <a:lnTo>
                    <a:pt x="397" y="567"/>
                  </a:lnTo>
                  <a:lnTo>
                    <a:pt x="397" y="510"/>
                  </a:lnTo>
                  <a:lnTo>
                    <a:pt x="311" y="482"/>
                  </a:lnTo>
                  <a:lnTo>
                    <a:pt x="368" y="425"/>
                  </a:lnTo>
                  <a:lnTo>
                    <a:pt x="283" y="425"/>
                  </a:lnTo>
                  <a:lnTo>
                    <a:pt x="283" y="340"/>
                  </a:lnTo>
                  <a:lnTo>
                    <a:pt x="311" y="283"/>
                  </a:lnTo>
                  <a:lnTo>
                    <a:pt x="368" y="255"/>
                  </a:lnTo>
                  <a:lnTo>
                    <a:pt x="340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5" name="Freeform 33">
              <a:extLst>
                <a:ext uri="{FF2B5EF4-FFF2-40B4-BE49-F238E27FC236}">
                  <a16:creationId xmlns:a16="http://schemas.microsoft.com/office/drawing/2014/main" id="{21320975-ACD0-43C3-9C8E-2ED5EB8481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" y="3960"/>
              <a:ext cx="397" cy="396"/>
            </a:xfrm>
            <a:custGeom>
              <a:avLst/>
              <a:gdLst>
                <a:gd name="T0" fmla="*/ 397 w 397"/>
                <a:gd name="T1" fmla="*/ 311 h 396"/>
                <a:gd name="T2" fmla="*/ 312 w 397"/>
                <a:gd name="T3" fmla="*/ 340 h 396"/>
                <a:gd name="T4" fmla="*/ 227 w 397"/>
                <a:gd name="T5" fmla="*/ 396 h 396"/>
                <a:gd name="T6" fmla="*/ 114 w 397"/>
                <a:gd name="T7" fmla="*/ 368 h 396"/>
                <a:gd name="T8" fmla="*/ 28 w 397"/>
                <a:gd name="T9" fmla="*/ 340 h 396"/>
                <a:gd name="T10" fmla="*/ 85 w 397"/>
                <a:gd name="T11" fmla="*/ 283 h 396"/>
                <a:gd name="T12" fmla="*/ 0 w 397"/>
                <a:gd name="T13" fmla="*/ 283 h 396"/>
                <a:gd name="T14" fmla="*/ 0 w 397"/>
                <a:gd name="T15" fmla="*/ 198 h 396"/>
                <a:gd name="T16" fmla="*/ 28 w 397"/>
                <a:gd name="T17" fmla="*/ 141 h 396"/>
                <a:gd name="T18" fmla="*/ 85 w 397"/>
                <a:gd name="T19" fmla="*/ 113 h 396"/>
                <a:gd name="T20" fmla="*/ 57 w 397"/>
                <a:gd name="T21" fmla="*/ 28 h 396"/>
                <a:gd name="T22" fmla="*/ 85 w 397"/>
                <a:gd name="T23" fmla="*/ 0 h 396"/>
                <a:gd name="T24" fmla="*/ 142 w 397"/>
                <a:gd name="T25" fmla="*/ 28 h 396"/>
                <a:gd name="T26" fmla="*/ 312 w 397"/>
                <a:gd name="T27" fmla="*/ 0 h 396"/>
                <a:gd name="T28" fmla="*/ 369 w 397"/>
                <a:gd name="T29" fmla="*/ 198 h 396"/>
                <a:gd name="T30" fmla="*/ 369 w 397"/>
                <a:gd name="T31" fmla="*/ 255 h 396"/>
                <a:gd name="T32" fmla="*/ 397 w 397"/>
                <a:gd name="T33" fmla="*/ 31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396">
                  <a:moveTo>
                    <a:pt x="397" y="311"/>
                  </a:moveTo>
                  <a:lnTo>
                    <a:pt x="312" y="340"/>
                  </a:lnTo>
                  <a:lnTo>
                    <a:pt x="227" y="396"/>
                  </a:lnTo>
                  <a:lnTo>
                    <a:pt x="114" y="368"/>
                  </a:lnTo>
                  <a:lnTo>
                    <a:pt x="28" y="340"/>
                  </a:lnTo>
                  <a:lnTo>
                    <a:pt x="85" y="283"/>
                  </a:lnTo>
                  <a:lnTo>
                    <a:pt x="0" y="283"/>
                  </a:lnTo>
                  <a:lnTo>
                    <a:pt x="0" y="198"/>
                  </a:lnTo>
                  <a:lnTo>
                    <a:pt x="28" y="141"/>
                  </a:lnTo>
                  <a:lnTo>
                    <a:pt x="85" y="113"/>
                  </a:lnTo>
                  <a:lnTo>
                    <a:pt x="57" y="28"/>
                  </a:lnTo>
                  <a:lnTo>
                    <a:pt x="85" y="0"/>
                  </a:lnTo>
                  <a:lnTo>
                    <a:pt x="142" y="28"/>
                  </a:lnTo>
                  <a:lnTo>
                    <a:pt x="312" y="0"/>
                  </a:lnTo>
                  <a:lnTo>
                    <a:pt x="369" y="198"/>
                  </a:lnTo>
                  <a:lnTo>
                    <a:pt x="369" y="255"/>
                  </a:lnTo>
                  <a:lnTo>
                    <a:pt x="397" y="31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6" name="Freeform 34">
              <a:extLst>
                <a:ext uri="{FF2B5EF4-FFF2-40B4-BE49-F238E27FC236}">
                  <a16:creationId xmlns:a16="http://schemas.microsoft.com/office/drawing/2014/main" id="{1CC6566F-75DE-434A-9651-11AD687B6A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8" y="3563"/>
              <a:ext cx="1502" cy="1304"/>
            </a:xfrm>
            <a:custGeom>
              <a:avLst/>
              <a:gdLst>
                <a:gd name="T0" fmla="*/ 1020 w 1502"/>
                <a:gd name="T1" fmla="*/ 368 h 1304"/>
                <a:gd name="T2" fmla="*/ 1020 w 1502"/>
                <a:gd name="T3" fmla="*/ 453 h 1304"/>
                <a:gd name="T4" fmla="*/ 1134 w 1502"/>
                <a:gd name="T5" fmla="*/ 482 h 1304"/>
                <a:gd name="T6" fmla="*/ 1190 w 1502"/>
                <a:gd name="T7" fmla="*/ 510 h 1304"/>
                <a:gd name="T8" fmla="*/ 1190 w 1502"/>
                <a:gd name="T9" fmla="*/ 623 h 1304"/>
                <a:gd name="T10" fmla="*/ 1247 w 1502"/>
                <a:gd name="T11" fmla="*/ 822 h 1304"/>
                <a:gd name="T12" fmla="*/ 1417 w 1502"/>
                <a:gd name="T13" fmla="*/ 878 h 1304"/>
                <a:gd name="T14" fmla="*/ 1474 w 1502"/>
                <a:gd name="T15" fmla="*/ 964 h 1304"/>
                <a:gd name="T16" fmla="*/ 1332 w 1502"/>
                <a:gd name="T17" fmla="*/ 935 h 1304"/>
                <a:gd name="T18" fmla="*/ 1077 w 1502"/>
                <a:gd name="T19" fmla="*/ 1049 h 1304"/>
                <a:gd name="T20" fmla="*/ 1020 w 1502"/>
                <a:gd name="T21" fmla="*/ 1134 h 1304"/>
                <a:gd name="T22" fmla="*/ 935 w 1502"/>
                <a:gd name="T23" fmla="*/ 1247 h 1304"/>
                <a:gd name="T24" fmla="*/ 822 w 1502"/>
                <a:gd name="T25" fmla="*/ 1247 h 1304"/>
                <a:gd name="T26" fmla="*/ 737 w 1502"/>
                <a:gd name="T27" fmla="*/ 1247 h 1304"/>
                <a:gd name="T28" fmla="*/ 652 w 1502"/>
                <a:gd name="T29" fmla="*/ 1304 h 1304"/>
                <a:gd name="T30" fmla="*/ 595 w 1502"/>
                <a:gd name="T31" fmla="*/ 1162 h 1304"/>
                <a:gd name="T32" fmla="*/ 567 w 1502"/>
                <a:gd name="T33" fmla="*/ 1105 h 1304"/>
                <a:gd name="T34" fmla="*/ 510 w 1502"/>
                <a:gd name="T35" fmla="*/ 737 h 1304"/>
                <a:gd name="T36" fmla="*/ 340 w 1502"/>
                <a:gd name="T37" fmla="*/ 623 h 1304"/>
                <a:gd name="T38" fmla="*/ 198 w 1502"/>
                <a:gd name="T39" fmla="*/ 793 h 1304"/>
                <a:gd name="T40" fmla="*/ 85 w 1502"/>
                <a:gd name="T41" fmla="*/ 878 h 1304"/>
                <a:gd name="T42" fmla="*/ 0 w 1502"/>
                <a:gd name="T43" fmla="*/ 793 h 1304"/>
                <a:gd name="T44" fmla="*/ 113 w 1502"/>
                <a:gd name="T45" fmla="*/ 737 h 1304"/>
                <a:gd name="T46" fmla="*/ 170 w 1502"/>
                <a:gd name="T47" fmla="*/ 652 h 1304"/>
                <a:gd name="T48" fmla="*/ 198 w 1502"/>
                <a:gd name="T49" fmla="*/ 567 h 1304"/>
                <a:gd name="T50" fmla="*/ 425 w 1502"/>
                <a:gd name="T51" fmla="*/ 482 h 1304"/>
                <a:gd name="T52" fmla="*/ 481 w 1502"/>
                <a:gd name="T53" fmla="*/ 368 h 1304"/>
                <a:gd name="T54" fmla="*/ 595 w 1502"/>
                <a:gd name="T55" fmla="*/ 283 h 1304"/>
                <a:gd name="T56" fmla="*/ 453 w 1502"/>
                <a:gd name="T57" fmla="*/ 283 h 1304"/>
                <a:gd name="T58" fmla="*/ 510 w 1502"/>
                <a:gd name="T59" fmla="*/ 113 h 1304"/>
                <a:gd name="T60" fmla="*/ 623 w 1502"/>
                <a:gd name="T61" fmla="*/ 0 h 1304"/>
                <a:gd name="T62" fmla="*/ 793 w 1502"/>
                <a:gd name="T63" fmla="*/ 56 h 1304"/>
                <a:gd name="T64" fmla="*/ 907 w 1502"/>
                <a:gd name="T65" fmla="*/ 17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02" h="1304">
                  <a:moveTo>
                    <a:pt x="907" y="170"/>
                  </a:moveTo>
                  <a:lnTo>
                    <a:pt x="1020" y="368"/>
                  </a:lnTo>
                  <a:lnTo>
                    <a:pt x="1020" y="425"/>
                  </a:lnTo>
                  <a:lnTo>
                    <a:pt x="1020" y="453"/>
                  </a:lnTo>
                  <a:lnTo>
                    <a:pt x="1105" y="510"/>
                  </a:lnTo>
                  <a:lnTo>
                    <a:pt x="1134" y="482"/>
                  </a:lnTo>
                  <a:lnTo>
                    <a:pt x="1162" y="538"/>
                  </a:lnTo>
                  <a:lnTo>
                    <a:pt x="1190" y="510"/>
                  </a:lnTo>
                  <a:lnTo>
                    <a:pt x="1247" y="595"/>
                  </a:lnTo>
                  <a:lnTo>
                    <a:pt x="1190" y="623"/>
                  </a:lnTo>
                  <a:lnTo>
                    <a:pt x="1247" y="680"/>
                  </a:lnTo>
                  <a:lnTo>
                    <a:pt x="1247" y="822"/>
                  </a:lnTo>
                  <a:lnTo>
                    <a:pt x="1304" y="878"/>
                  </a:lnTo>
                  <a:lnTo>
                    <a:pt x="1417" y="878"/>
                  </a:lnTo>
                  <a:lnTo>
                    <a:pt x="1502" y="935"/>
                  </a:lnTo>
                  <a:lnTo>
                    <a:pt x="1474" y="964"/>
                  </a:lnTo>
                  <a:lnTo>
                    <a:pt x="1417" y="992"/>
                  </a:lnTo>
                  <a:lnTo>
                    <a:pt x="1332" y="935"/>
                  </a:lnTo>
                  <a:lnTo>
                    <a:pt x="1275" y="1020"/>
                  </a:lnTo>
                  <a:lnTo>
                    <a:pt x="1077" y="1049"/>
                  </a:lnTo>
                  <a:lnTo>
                    <a:pt x="1105" y="1105"/>
                  </a:lnTo>
                  <a:lnTo>
                    <a:pt x="1020" y="1134"/>
                  </a:lnTo>
                  <a:lnTo>
                    <a:pt x="1020" y="1247"/>
                  </a:lnTo>
                  <a:lnTo>
                    <a:pt x="935" y="1247"/>
                  </a:lnTo>
                  <a:lnTo>
                    <a:pt x="907" y="1219"/>
                  </a:lnTo>
                  <a:lnTo>
                    <a:pt x="822" y="1247"/>
                  </a:lnTo>
                  <a:lnTo>
                    <a:pt x="765" y="1219"/>
                  </a:lnTo>
                  <a:lnTo>
                    <a:pt x="737" y="1247"/>
                  </a:lnTo>
                  <a:lnTo>
                    <a:pt x="680" y="1247"/>
                  </a:lnTo>
                  <a:lnTo>
                    <a:pt x="652" y="1304"/>
                  </a:lnTo>
                  <a:lnTo>
                    <a:pt x="595" y="1219"/>
                  </a:lnTo>
                  <a:lnTo>
                    <a:pt x="595" y="1162"/>
                  </a:lnTo>
                  <a:lnTo>
                    <a:pt x="510" y="1134"/>
                  </a:lnTo>
                  <a:lnTo>
                    <a:pt x="567" y="1105"/>
                  </a:lnTo>
                  <a:lnTo>
                    <a:pt x="510" y="1020"/>
                  </a:lnTo>
                  <a:lnTo>
                    <a:pt x="510" y="737"/>
                  </a:lnTo>
                  <a:lnTo>
                    <a:pt x="453" y="652"/>
                  </a:lnTo>
                  <a:lnTo>
                    <a:pt x="340" y="623"/>
                  </a:lnTo>
                  <a:lnTo>
                    <a:pt x="283" y="708"/>
                  </a:lnTo>
                  <a:lnTo>
                    <a:pt x="198" y="793"/>
                  </a:lnTo>
                  <a:lnTo>
                    <a:pt x="141" y="907"/>
                  </a:lnTo>
                  <a:lnTo>
                    <a:pt x="85" y="878"/>
                  </a:lnTo>
                  <a:lnTo>
                    <a:pt x="28" y="878"/>
                  </a:lnTo>
                  <a:lnTo>
                    <a:pt x="0" y="793"/>
                  </a:lnTo>
                  <a:lnTo>
                    <a:pt x="56" y="737"/>
                  </a:lnTo>
                  <a:lnTo>
                    <a:pt x="113" y="737"/>
                  </a:lnTo>
                  <a:lnTo>
                    <a:pt x="141" y="680"/>
                  </a:lnTo>
                  <a:lnTo>
                    <a:pt x="170" y="652"/>
                  </a:lnTo>
                  <a:lnTo>
                    <a:pt x="226" y="623"/>
                  </a:lnTo>
                  <a:lnTo>
                    <a:pt x="198" y="567"/>
                  </a:lnTo>
                  <a:lnTo>
                    <a:pt x="226" y="538"/>
                  </a:lnTo>
                  <a:lnTo>
                    <a:pt x="425" y="482"/>
                  </a:lnTo>
                  <a:lnTo>
                    <a:pt x="425" y="425"/>
                  </a:lnTo>
                  <a:lnTo>
                    <a:pt x="481" y="368"/>
                  </a:lnTo>
                  <a:lnTo>
                    <a:pt x="538" y="368"/>
                  </a:lnTo>
                  <a:lnTo>
                    <a:pt x="595" y="283"/>
                  </a:lnTo>
                  <a:lnTo>
                    <a:pt x="510" y="255"/>
                  </a:lnTo>
                  <a:lnTo>
                    <a:pt x="453" y="283"/>
                  </a:lnTo>
                  <a:lnTo>
                    <a:pt x="453" y="141"/>
                  </a:lnTo>
                  <a:lnTo>
                    <a:pt x="510" y="113"/>
                  </a:lnTo>
                  <a:lnTo>
                    <a:pt x="567" y="28"/>
                  </a:lnTo>
                  <a:lnTo>
                    <a:pt x="623" y="0"/>
                  </a:lnTo>
                  <a:lnTo>
                    <a:pt x="708" y="56"/>
                  </a:lnTo>
                  <a:lnTo>
                    <a:pt x="793" y="56"/>
                  </a:lnTo>
                  <a:lnTo>
                    <a:pt x="907" y="113"/>
                  </a:lnTo>
                  <a:lnTo>
                    <a:pt x="907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7" name="Freeform 35">
              <a:extLst>
                <a:ext uri="{FF2B5EF4-FFF2-40B4-BE49-F238E27FC236}">
                  <a16:creationId xmlns:a16="http://schemas.microsoft.com/office/drawing/2014/main" id="{94CC6A02-338F-43C1-A083-D6052E689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3421"/>
              <a:ext cx="454" cy="312"/>
            </a:xfrm>
            <a:custGeom>
              <a:avLst/>
              <a:gdLst>
                <a:gd name="T0" fmla="*/ 454 w 454"/>
                <a:gd name="T1" fmla="*/ 170 h 312"/>
                <a:gd name="T2" fmla="*/ 425 w 454"/>
                <a:gd name="T3" fmla="*/ 312 h 312"/>
                <a:gd name="T4" fmla="*/ 340 w 454"/>
                <a:gd name="T5" fmla="*/ 255 h 312"/>
                <a:gd name="T6" fmla="*/ 284 w 454"/>
                <a:gd name="T7" fmla="*/ 312 h 312"/>
                <a:gd name="T8" fmla="*/ 284 w 454"/>
                <a:gd name="T9" fmla="*/ 255 h 312"/>
                <a:gd name="T10" fmla="*/ 170 w 454"/>
                <a:gd name="T11" fmla="*/ 198 h 312"/>
                <a:gd name="T12" fmla="*/ 85 w 454"/>
                <a:gd name="T13" fmla="*/ 198 h 312"/>
                <a:gd name="T14" fmla="*/ 0 w 454"/>
                <a:gd name="T15" fmla="*/ 142 h 312"/>
                <a:gd name="T16" fmla="*/ 114 w 454"/>
                <a:gd name="T17" fmla="*/ 113 h 312"/>
                <a:gd name="T18" fmla="*/ 57 w 454"/>
                <a:gd name="T19" fmla="*/ 57 h 312"/>
                <a:gd name="T20" fmla="*/ 114 w 454"/>
                <a:gd name="T21" fmla="*/ 28 h 312"/>
                <a:gd name="T22" fmla="*/ 199 w 454"/>
                <a:gd name="T23" fmla="*/ 113 h 312"/>
                <a:gd name="T24" fmla="*/ 255 w 454"/>
                <a:gd name="T25" fmla="*/ 142 h 312"/>
                <a:gd name="T26" fmla="*/ 255 w 454"/>
                <a:gd name="T27" fmla="*/ 85 h 312"/>
                <a:gd name="T28" fmla="*/ 312 w 454"/>
                <a:gd name="T29" fmla="*/ 0 h 312"/>
                <a:gd name="T30" fmla="*/ 340 w 454"/>
                <a:gd name="T31" fmla="*/ 28 h 312"/>
                <a:gd name="T32" fmla="*/ 340 w 454"/>
                <a:gd name="T33" fmla="*/ 113 h 312"/>
                <a:gd name="T34" fmla="*/ 397 w 454"/>
                <a:gd name="T35" fmla="*/ 113 h 312"/>
                <a:gd name="T36" fmla="*/ 454 w 454"/>
                <a:gd name="T37" fmla="*/ 17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4" h="312">
                  <a:moveTo>
                    <a:pt x="454" y="170"/>
                  </a:moveTo>
                  <a:lnTo>
                    <a:pt x="425" y="312"/>
                  </a:lnTo>
                  <a:lnTo>
                    <a:pt x="340" y="255"/>
                  </a:lnTo>
                  <a:lnTo>
                    <a:pt x="284" y="312"/>
                  </a:lnTo>
                  <a:lnTo>
                    <a:pt x="284" y="255"/>
                  </a:lnTo>
                  <a:lnTo>
                    <a:pt x="170" y="198"/>
                  </a:lnTo>
                  <a:lnTo>
                    <a:pt x="85" y="198"/>
                  </a:lnTo>
                  <a:lnTo>
                    <a:pt x="0" y="142"/>
                  </a:lnTo>
                  <a:lnTo>
                    <a:pt x="114" y="113"/>
                  </a:lnTo>
                  <a:lnTo>
                    <a:pt x="57" y="57"/>
                  </a:lnTo>
                  <a:lnTo>
                    <a:pt x="114" y="28"/>
                  </a:lnTo>
                  <a:lnTo>
                    <a:pt x="199" y="113"/>
                  </a:lnTo>
                  <a:lnTo>
                    <a:pt x="255" y="142"/>
                  </a:lnTo>
                  <a:lnTo>
                    <a:pt x="255" y="85"/>
                  </a:lnTo>
                  <a:lnTo>
                    <a:pt x="312" y="0"/>
                  </a:lnTo>
                  <a:lnTo>
                    <a:pt x="340" y="28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454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8" name="Freeform 36">
              <a:extLst>
                <a:ext uri="{FF2B5EF4-FFF2-40B4-BE49-F238E27FC236}">
                  <a16:creationId xmlns:a16="http://schemas.microsoft.com/office/drawing/2014/main" id="{4B5A8925-4A35-42CC-8342-FE79396BD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8" y="2485"/>
              <a:ext cx="595" cy="1106"/>
            </a:xfrm>
            <a:custGeom>
              <a:avLst/>
              <a:gdLst>
                <a:gd name="T0" fmla="*/ 227 w 595"/>
                <a:gd name="T1" fmla="*/ 1106 h 1106"/>
                <a:gd name="T2" fmla="*/ 283 w 595"/>
                <a:gd name="T3" fmla="*/ 1078 h 1106"/>
                <a:gd name="T4" fmla="*/ 397 w 595"/>
                <a:gd name="T5" fmla="*/ 1049 h 1106"/>
                <a:gd name="T6" fmla="*/ 340 w 595"/>
                <a:gd name="T7" fmla="*/ 993 h 1106"/>
                <a:gd name="T8" fmla="*/ 397 w 595"/>
                <a:gd name="T9" fmla="*/ 964 h 1106"/>
                <a:gd name="T10" fmla="*/ 482 w 595"/>
                <a:gd name="T11" fmla="*/ 1049 h 1106"/>
                <a:gd name="T12" fmla="*/ 538 w 595"/>
                <a:gd name="T13" fmla="*/ 1078 h 1106"/>
                <a:gd name="T14" fmla="*/ 538 w 595"/>
                <a:gd name="T15" fmla="*/ 1021 h 1106"/>
                <a:gd name="T16" fmla="*/ 595 w 595"/>
                <a:gd name="T17" fmla="*/ 936 h 1106"/>
                <a:gd name="T18" fmla="*/ 595 w 595"/>
                <a:gd name="T19" fmla="*/ 879 h 1106"/>
                <a:gd name="T20" fmla="*/ 538 w 595"/>
                <a:gd name="T21" fmla="*/ 879 h 1106"/>
                <a:gd name="T22" fmla="*/ 567 w 595"/>
                <a:gd name="T23" fmla="*/ 822 h 1106"/>
                <a:gd name="T24" fmla="*/ 538 w 595"/>
                <a:gd name="T25" fmla="*/ 766 h 1106"/>
                <a:gd name="T26" fmla="*/ 510 w 595"/>
                <a:gd name="T27" fmla="*/ 709 h 1106"/>
                <a:gd name="T28" fmla="*/ 482 w 595"/>
                <a:gd name="T29" fmla="*/ 681 h 1106"/>
                <a:gd name="T30" fmla="*/ 510 w 595"/>
                <a:gd name="T31" fmla="*/ 567 h 1106"/>
                <a:gd name="T32" fmla="*/ 538 w 595"/>
                <a:gd name="T33" fmla="*/ 539 h 1106"/>
                <a:gd name="T34" fmla="*/ 538 w 595"/>
                <a:gd name="T35" fmla="*/ 369 h 1106"/>
                <a:gd name="T36" fmla="*/ 510 w 595"/>
                <a:gd name="T37" fmla="*/ 312 h 1106"/>
                <a:gd name="T38" fmla="*/ 425 w 595"/>
                <a:gd name="T39" fmla="*/ 284 h 1106"/>
                <a:gd name="T40" fmla="*/ 397 w 595"/>
                <a:gd name="T41" fmla="*/ 227 h 1106"/>
                <a:gd name="T42" fmla="*/ 453 w 595"/>
                <a:gd name="T43" fmla="*/ 114 h 1106"/>
                <a:gd name="T44" fmla="*/ 368 w 595"/>
                <a:gd name="T45" fmla="*/ 0 h 1106"/>
                <a:gd name="T46" fmla="*/ 340 w 595"/>
                <a:gd name="T47" fmla="*/ 0 h 1106"/>
                <a:gd name="T48" fmla="*/ 368 w 595"/>
                <a:gd name="T49" fmla="*/ 57 h 1106"/>
                <a:gd name="T50" fmla="*/ 340 w 595"/>
                <a:gd name="T51" fmla="*/ 57 h 1106"/>
                <a:gd name="T52" fmla="*/ 283 w 595"/>
                <a:gd name="T53" fmla="*/ 0 h 1106"/>
                <a:gd name="T54" fmla="*/ 198 w 595"/>
                <a:gd name="T55" fmla="*/ 57 h 1106"/>
                <a:gd name="T56" fmla="*/ 113 w 595"/>
                <a:gd name="T57" fmla="*/ 511 h 1106"/>
                <a:gd name="T58" fmla="*/ 28 w 595"/>
                <a:gd name="T59" fmla="*/ 794 h 1106"/>
                <a:gd name="T60" fmla="*/ 0 w 595"/>
                <a:gd name="T61" fmla="*/ 908 h 1106"/>
                <a:gd name="T62" fmla="*/ 56 w 595"/>
                <a:gd name="T63" fmla="*/ 936 h 1106"/>
                <a:gd name="T64" fmla="*/ 113 w 595"/>
                <a:gd name="T65" fmla="*/ 1049 h 1106"/>
                <a:gd name="T66" fmla="*/ 170 w 595"/>
                <a:gd name="T67" fmla="*/ 1049 h 1106"/>
                <a:gd name="T68" fmla="*/ 227 w 595"/>
                <a:gd name="T69" fmla="*/ 1106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5" h="1106">
                  <a:moveTo>
                    <a:pt x="227" y="1106"/>
                  </a:moveTo>
                  <a:lnTo>
                    <a:pt x="283" y="1078"/>
                  </a:lnTo>
                  <a:lnTo>
                    <a:pt x="397" y="1049"/>
                  </a:lnTo>
                  <a:lnTo>
                    <a:pt x="340" y="993"/>
                  </a:lnTo>
                  <a:lnTo>
                    <a:pt x="397" y="964"/>
                  </a:lnTo>
                  <a:lnTo>
                    <a:pt x="482" y="1049"/>
                  </a:lnTo>
                  <a:lnTo>
                    <a:pt x="538" y="1078"/>
                  </a:lnTo>
                  <a:lnTo>
                    <a:pt x="538" y="1021"/>
                  </a:lnTo>
                  <a:lnTo>
                    <a:pt x="595" y="936"/>
                  </a:lnTo>
                  <a:lnTo>
                    <a:pt x="595" y="879"/>
                  </a:lnTo>
                  <a:lnTo>
                    <a:pt x="538" y="879"/>
                  </a:lnTo>
                  <a:lnTo>
                    <a:pt x="567" y="822"/>
                  </a:lnTo>
                  <a:lnTo>
                    <a:pt x="538" y="766"/>
                  </a:lnTo>
                  <a:lnTo>
                    <a:pt x="510" y="709"/>
                  </a:lnTo>
                  <a:lnTo>
                    <a:pt x="482" y="681"/>
                  </a:lnTo>
                  <a:lnTo>
                    <a:pt x="510" y="567"/>
                  </a:lnTo>
                  <a:lnTo>
                    <a:pt x="538" y="539"/>
                  </a:lnTo>
                  <a:lnTo>
                    <a:pt x="538" y="369"/>
                  </a:lnTo>
                  <a:lnTo>
                    <a:pt x="510" y="312"/>
                  </a:lnTo>
                  <a:lnTo>
                    <a:pt x="425" y="284"/>
                  </a:lnTo>
                  <a:lnTo>
                    <a:pt x="397" y="227"/>
                  </a:lnTo>
                  <a:lnTo>
                    <a:pt x="453" y="114"/>
                  </a:lnTo>
                  <a:lnTo>
                    <a:pt x="368" y="0"/>
                  </a:lnTo>
                  <a:lnTo>
                    <a:pt x="340" y="0"/>
                  </a:lnTo>
                  <a:lnTo>
                    <a:pt x="368" y="57"/>
                  </a:lnTo>
                  <a:lnTo>
                    <a:pt x="340" y="57"/>
                  </a:lnTo>
                  <a:lnTo>
                    <a:pt x="283" y="0"/>
                  </a:lnTo>
                  <a:lnTo>
                    <a:pt x="198" y="57"/>
                  </a:lnTo>
                  <a:lnTo>
                    <a:pt x="113" y="511"/>
                  </a:lnTo>
                  <a:lnTo>
                    <a:pt x="28" y="794"/>
                  </a:lnTo>
                  <a:lnTo>
                    <a:pt x="0" y="908"/>
                  </a:lnTo>
                  <a:lnTo>
                    <a:pt x="56" y="936"/>
                  </a:lnTo>
                  <a:lnTo>
                    <a:pt x="113" y="1049"/>
                  </a:lnTo>
                  <a:lnTo>
                    <a:pt x="170" y="1049"/>
                  </a:lnTo>
                  <a:lnTo>
                    <a:pt x="227" y="110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9" name="Freeform 37">
              <a:extLst>
                <a:ext uri="{FF2B5EF4-FFF2-40B4-BE49-F238E27FC236}">
                  <a16:creationId xmlns:a16="http://schemas.microsoft.com/office/drawing/2014/main" id="{674047FD-8DBF-498D-82AC-DCFAB91EEF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2344"/>
              <a:ext cx="511" cy="397"/>
            </a:xfrm>
            <a:custGeom>
              <a:avLst/>
              <a:gdLst>
                <a:gd name="T0" fmla="*/ 511 w 511"/>
                <a:gd name="T1" fmla="*/ 397 h 397"/>
                <a:gd name="T2" fmla="*/ 312 w 511"/>
                <a:gd name="T3" fmla="*/ 397 h 397"/>
                <a:gd name="T4" fmla="*/ 312 w 511"/>
                <a:gd name="T5" fmla="*/ 340 h 397"/>
                <a:gd name="T6" fmla="*/ 142 w 511"/>
                <a:gd name="T7" fmla="*/ 283 h 397"/>
                <a:gd name="T8" fmla="*/ 57 w 511"/>
                <a:gd name="T9" fmla="*/ 226 h 397"/>
                <a:gd name="T10" fmla="*/ 29 w 511"/>
                <a:gd name="T11" fmla="*/ 198 h 397"/>
                <a:gd name="T12" fmla="*/ 0 w 511"/>
                <a:gd name="T13" fmla="*/ 170 h 397"/>
                <a:gd name="T14" fmla="*/ 29 w 511"/>
                <a:gd name="T15" fmla="*/ 85 h 397"/>
                <a:gd name="T16" fmla="*/ 142 w 511"/>
                <a:gd name="T17" fmla="*/ 85 h 397"/>
                <a:gd name="T18" fmla="*/ 199 w 511"/>
                <a:gd name="T19" fmla="*/ 28 h 397"/>
                <a:gd name="T20" fmla="*/ 340 w 511"/>
                <a:gd name="T21" fmla="*/ 28 h 397"/>
                <a:gd name="T22" fmla="*/ 369 w 511"/>
                <a:gd name="T23" fmla="*/ 0 h 397"/>
                <a:gd name="T24" fmla="*/ 454 w 511"/>
                <a:gd name="T25" fmla="*/ 56 h 397"/>
                <a:gd name="T26" fmla="*/ 482 w 511"/>
                <a:gd name="T27" fmla="*/ 255 h 397"/>
                <a:gd name="T28" fmla="*/ 511 w 511"/>
                <a:gd name="T2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1" h="397">
                  <a:moveTo>
                    <a:pt x="511" y="397"/>
                  </a:moveTo>
                  <a:lnTo>
                    <a:pt x="312" y="397"/>
                  </a:lnTo>
                  <a:lnTo>
                    <a:pt x="312" y="340"/>
                  </a:lnTo>
                  <a:lnTo>
                    <a:pt x="142" y="283"/>
                  </a:lnTo>
                  <a:lnTo>
                    <a:pt x="57" y="226"/>
                  </a:lnTo>
                  <a:lnTo>
                    <a:pt x="29" y="198"/>
                  </a:lnTo>
                  <a:lnTo>
                    <a:pt x="0" y="170"/>
                  </a:lnTo>
                  <a:lnTo>
                    <a:pt x="29" y="85"/>
                  </a:lnTo>
                  <a:lnTo>
                    <a:pt x="142" y="85"/>
                  </a:lnTo>
                  <a:lnTo>
                    <a:pt x="199" y="28"/>
                  </a:lnTo>
                  <a:lnTo>
                    <a:pt x="340" y="28"/>
                  </a:lnTo>
                  <a:lnTo>
                    <a:pt x="369" y="0"/>
                  </a:lnTo>
                  <a:lnTo>
                    <a:pt x="454" y="56"/>
                  </a:lnTo>
                  <a:lnTo>
                    <a:pt x="482" y="255"/>
                  </a:lnTo>
                  <a:lnTo>
                    <a:pt x="511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0" name="Freeform 38">
              <a:extLst>
                <a:ext uri="{FF2B5EF4-FFF2-40B4-BE49-F238E27FC236}">
                  <a16:creationId xmlns:a16="http://schemas.microsoft.com/office/drawing/2014/main" id="{9E701752-97F9-4295-ADA4-66E8B548D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" y="2570"/>
              <a:ext cx="623" cy="1134"/>
            </a:xfrm>
            <a:custGeom>
              <a:avLst/>
              <a:gdLst>
                <a:gd name="T0" fmla="*/ 56 w 623"/>
                <a:gd name="T1" fmla="*/ 284 h 1134"/>
                <a:gd name="T2" fmla="*/ 56 w 623"/>
                <a:gd name="T3" fmla="*/ 454 h 1134"/>
                <a:gd name="T4" fmla="*/ 28 w 623"/>
                <a:gd name="T5" fmla="*/ 482 h 1134"/>
                <a:gd name="T6" fmla="*/ 0 w 623"/>
                <a:gd name="T7" fmla="*/ 596 h 1134"/>
                <a:gd name="T8" fmla="*/ 28 w 623"/>
                <a:gd name="T9" fmla="*/ 624 h 1134"/>
                <a:gd name="T10" fmla="*/ 85 w 623"/>
                <a:gd name="T11" fmla="*/ 737 h 1134"/>
                <a:gd name="T12" fmla="*/ 56 w 623"/>
                <a:gd name="T13" fmla="*/ 794 h 1134"/>
                <a:gd name="T14" fmla="*/ 113 w 623"/>
                <a:gd name="T15" fmla="*/ 794 h 1134"/>
                <a:gd name="T16" fmla="*/ 113 w 623"/>
                <a:gd name="T17" fmla="*/ 851 h 1134"/>
                <a:gd name="T18" fmla="*/ 141 w 623"/>
                <a:gd name="T19" fmla="*/ 879 h 1134"/>
                <a:gd name="T20" fmla="*/ 141 w 623"/>
                <a:gd name="T21" fmla="*/ 964 h 1134"/>
                <a:gd name="T22" fmla="*/ 198 w 623"/>
                <a:gd name="T23" fmla="*/ 964 h 1134"/>
                <a:gd name="T24" fmla="*/ 255 w 623"/>
                <a:gd name="T25" fmla="*/ 1021 h 1134"/>
                <a:gd name="T26" fmla="*/ 312 w 623"/>
                <a:gd name="T27" fmla="*/ 964 h 1134"/>
                <a:gd name="T28" fmla="*/ 312 w 623"/>
                <a:gd name="T29" fmla="*/ 1021 h 1134"/>
                <a:gd name="T30" fmla="*/ 397 w 623"/>
                <a:gd name="T31" fmla="*/ 1021 h 1134"/>
                <a:gd name="T32" fmla="*/ 397 w 623"/>
                <a:gd name="T33" fmla="*/ 1134 h 1134"/>
                <a:gd name="T34" fmla="*/ 510 w 623"/>
                <a:gd name="T35" fmla="*/ 1049 h 1134"/>
                <a:gd name="T36" fmla="*/ 595 w 623"/>
                <a:gd name="T37" fmla="*/ 964 h 1134"/>
                <a:gd name="T38" fmla="*/ 567 w 623"/>
                <a:gd name="T39" fmla="*/ 908 h 1134"/>
                <a:gd name="T40" fmla="*/ 589 w 623"/>
                <a:gd name="T41" fmla="*/ 682 h 1134"/>
                <a:gd name="T42" fmla="*/ 623 w 623"/>
                <a:gd name="T43" fmla="*/ 596 h 1134"/>
                <a:gd name="T44" fmla="*/ 623 w 623"/>
                <a:gd name="T45" fmla="*/ 482 h 1134"/>
                <a:gd name="T46" fmla="*/ 595 w 623"/>
                <a:gd name="T47" fmla="*/ 369 h 1134"/>
                <a:gd name="T48" fmla="*/ 623 w 623"/>
                <a:gd name="T49" fmla="*/ 256 h 1134"/>
                <a:gd name="T50" fmla="*/ 510 w 623"/>
                <a:gd name="T51" fmla="*/ 114 h 1134"/>
                <a:gd name="T52" fmla="*/ 510 w 623"/>
                <a:gd name="T53" fmla="*/ 57 h 1134"/>
                <a:gd name="T54" fmla="*/ 425 w 623"/>
                <a:gd name="T55" fmla="*/ 0 h 1134"/>
                <a:gd name="T56" fmla="*/ 368 w 623"/>
                <a:gd name="T57" fmla="*/ 29 h 1134"/>
                <a:gd name="T58" fmla="*/ 368 w 623"/>
                <a:gd name="T59" fmla="*/ 142 h 1134"/>
                <a:gd name="T60" fmla="*/ 283 w 623"/>
                <a:gd name="T61" fmla="*/ 199 h 1134"/>
                <a:gd name="T62" fmla="*/ 113 w 623"/>
                <a:gd name="T63" fmla="*/ 256 h 1134"/>
                <a:gd name="T64" fmla="*/ 113 w 623"/>
                <a:gd name="T65" fmla="*/ 284 h 1134"/>
                <a:gd name="T66" fmla="*/ 56 w 623"/>
                <a:gd name="T67" fmla="*/ 28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23" h="1134">
                  <a:moveTo>
                    <a:pt x="56" y="284"/>
                  </a:moveTo>
                  <a:lnTo>
                    <a:pt x="56" y="454"/>
                  </a:lnTo>
                  <a:lnTo>
                    <a:pt x="28" y="482"/>
                  </a:lnTo>
                  <a:lnTo>
                    <a:pt x="0" y="596"/>
                  </a:lnTo>
                  <a:lnTo>
                    <a:pt x="28" y="624"/>
                  </a:lnTo>
                  <a:lnTo>
                    <a:pt x="85" y="737"/>
                  </a:lnTo>
                  <a:lnTo>
                    <a:pt x="56" y="794"/>
                  </a:lnTo>
                  <a:lnTo>
                    <a:pt x="113" y="794"/>
                  </a:lnTo>
                  <a:lnTo>
                    <a:pt x="113" y="851"/>
                  </a:lnTo>
                  <a:lnTo>
                    <a:pt x="141" y="879"/>
                  </a:lnTo>
                  <a:lnTo>
                    <a:pt x="141" y="964"/>
                  </a:lnTo>
                  <a:lnTo>
                    <a:pt x="198" y="964"/>
                  </a:lnTo>
                  <a:lnTo>
                    <a:pt x="255" y="1021"/>
                  </a:lnTo>
                  <a:lnTo>
                    <a:pt x="312" y="964"/>
                  </a:lnTo>
                  <a:lnTo>
                    <a:pt x="312" y="1021"/>
                  </a:lnTo>
                  <a:lnTo>
                    <a:pt x="397" y="1021"/>
                  </a:lnTo>
                  <a:lnTo>
                    <a:pt x="397" y="1134"/>
                  </a:lnTo>
                  <a:lnTo>
                    <a:pt x="510" y="1049"/>
                  </a:lnTo>
                  <a:lnTo>
                    <a:pt x="595" y="964"/>
                  </a:lnTo>
                  <a:lnTo>
                    <a:pt x="567" y="908"/>
                  </a:lnTo>
                  <a:lnTo>
                    <a:pt x="589" y="682"/>
                  </a:lnTo>
                  <a:lnTo>
                    <a:pt x="623" y="596"/>
                  </a:lnTo>
                  <a:lnTo>
                    <a:pt x="623" y="482"/>
                  </a:lnTo>
                  <a:lnTo>
                    <a:pt x="595" y="369"/>
                  </a:lnTo>
                  <a:lnTo>
                    <a:pt x="623" y="256"/>
                  </a:lnTo>
                  <a:lnTo>
                    <a:pt x="510" y="114"/>
                  </a:lnTo>
                  <a:lnTo>
                    <a:pt x="510" y="57"/>
                  </a:lnTo>
                  <a:lnTo>
                    <a:pt x="425" y="0"/>
                  </a:lnTo>
                  <a:lnTo>
                    <a:pt x="368" y="29"/>
                  </a:lnTo>
                  <a:lnTo>
                    <a:pt x="368" y="142"/>
                  </a:lnTo>
                  <a:lnTo>
                    <a:pt x="283" y="199"/>
                  </a:lnTo>
                  <a:lnTo>
                    <a:pt x="113" y="256"/>
                  </a:lnTo>
                  <a:lnTo>
                    <a:pt x="113" y="284"/>
                  </a:lnTo>
                  <a:lnTo>
                    <a:pt x="56" y="28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1" name="Freeform 39">
              <a:extLst>
                <a:ext uri="{FF2B5EF4-FFF2-40B4-BE49-F238E27FC236}">
                  <a16:creationId xmlns:a16="http://schemas.microsoft.com/office/drawing/2014/main" id="{46BFB223-1220-4736-96B8-BD0AEDED9B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6" y="2060"/>
              <a:ext cx="539" cy="794"/>
            </a:xfrm>
            <a:custGeom>
              <a:avLst/>
              <a:gdLst>
                <a:gd name="T0" fmla="*/ 0 w 539"/>
                <a:gd name="T1" fmla="*/ 425 h 794"/>
                <a:gd name="T2" fmla="*/ 85 w 539"/>
                <a:gd name="T3" fmla="*/ 369 h 794"/>
                <a:gd name="T4" fmla="*/ 142 w 539"/>
                <a:gd name="T5" fmla="*/ 369 h 794"/>
                <a:gd name="T6" fmla="*/ 170 w 539"/>
                <a:gd name="T7" fmla="*/ 340 h 794"/>
                <a:gd name="T8" fmla="*/ 114 w 539"/>
                <a:gd name="T9" fmla="*/ 284 h 794"/>
                <a:gd name="T10" fmla="*/ 170 w 539"/>
                <a:gd name="T11" fmla="*/ 284 h 794"/>
                <a:gd name="T12" fmla="*/ 199 w 539"/>
                <a:gd name="T13" fmla="*/ 199 h 794"/>
                <a:gd name="T14" fmla="*/ 284 w 539"/>
                <a:gd name="T15" fmla="*/ 114 h 794"/>
                <a:gd name="T16" fmla="*/ 284 w 539"/>
                <a:gd name="T17" fmla="*/ 0 h 794"/>
                <a:gd name="T18" fmla="*/ 312 w 539"/>
                <a:gd name="T19" fmla="*/ 0 h 794"/>
                <a:gd name="T20" fmla="*/ 369 w 539"/>
                <a:gd name="T21" fmla="*/ 114 h 794"/>
                <a:gd name="T22" fmla="*/ 426 w 539"/>
                <a:gd name="T23" fmla="*/ 142 h 794"/>
                <a:gd name="T24" fmla="*/ 426 w 539"/>
                <a:gd name="T25" fmla="*/ 255 h 794"/>
                <a:gd name="T26" fmla="*/ 511 w 539"/>
                <a:gd name="T27" fmla="*/ 340 h 794"/>
                <a:gd name="T28" fmla="*/ 511 w 539"/>
                <a:gd name="T29" fmla="*/ 369 h 794"/>
                <a:gd name="T30" fmla="*/ 482 w 539"/>
                <a:gd name="T31" fmla="*/ 454 h 794"/>
                <a:gd name="T32" fmla="*/ 539 w 539"/>
                <a:gd name="T33" fmla="*/ 510 h 794"/>
                <a:gd name="T34" fmla="*/ 482 w 539"/>
                <a:gd name="T35" fmla="*/ 539 h 794"/>
                <a:gd name="T36" fmla="*/ 482 w 539"/>
                <a:gd name="T37" fmla="*/ 652 h 794"/>
                <a:gd name="T38" fmla="*/ 397 w 539"/>
                <a:gd name="T39" fmla="*/ 709 h 794"/>
                <a:gd name="T40" fmla="*/ 227 w 539"/>
                <a:gd name="T41" fmla="*/ 766 h 794"/>
                <a:gd name="T42" fmla="*/ 227 w 539"/>
                <a:gd name="T43" fmla="*/ 794 h 794"/>
                <a:gd name="T44" fmla="*/ 170 w 539"/>
                <a:gd name="T45" fmla="*/ 794 h 794"/>
                <a:gd name="T46" fmla="*/ 142 w 539"/>
                <a:gd name="T47" fmla="*/ 737 h 794"/>
                <a:gd name="T48" fmla="*/ 57 w 539"/>
                <a:gd name="T49" fmla="*/ 709 h 794"/>
                <a:gd name="T50" fmla="*/ 29 w 539"/>
                <a:gd name="T51" fmla="*/ 652 h 794"/>
                <a:gd name="T52" fmla="*/ 85 w 539"/>
                <a:gd name="T53" fmla="*/ 539 h 794"/>
                <a:gd name="T54" fmla="*/ 0 w 539"/>
                <a:gd name="T55" fmla="*/ 425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39" h="794">
                  <a:moveTo>
                    <a:pt x="0" y="425"/>
                  </a:moveTo>
                  <a:lnTo>
                    <a:pt x="85" y="369"/>
                  </a:lnTo>
                  <a:lnTo>
                    <a:pt x="142" y="369"/>
                  </a:lnTo>
                  <a:lnTo>
                    <a:pt x="170" y="340"/>
                  </a:lnTo>
                  <a:lnTo>
                    <a:pt x="114" y="284"/>
                  </a:lnTo>
                  <a:lnTo>
                    <a:pt x="170" y="284"/>
                  </a:lnTo>
                  <a:lnTo>
                    <a:pt x="199" y="199"/>
                  </a:lnTo>
                  <a:lnTo>
                    <a:pt x="284" y="114"/>
                  </a:lnTo>
                  <a:lnTo>
                    <a:pt x="284" y="0"/>
                  </a:lnTo>
                  <a:lnTo>
                    <a:pt x="312" y="0"/>
                  </a:lnTo>
                  <a:lnTo>
                    <a:pt x="369" y="114"/>
                  </a:lnTo>
                  <a:lnTo>
                    <a:pt x="426" y="142"/>
                  </a:lnTo>
                  <a:lnTo>
                    <a:pt x="426" y="255"/>
                  </a:lnTo>
                  <a:lnTo>
                    <a:pt x="511" y="340"/>
                  </a:lnTo>
                  <a:lnTo>
                    <a:pt x="511" y="369"/>
                  </a:lnTo>
                  <a:lnTo>
                    <a:pt x="482" y="454"/>
                  </a:lnTo>
                  <a:lnTo>
                    <a:pt x="539" y="510"/>
                  </a:lnTo>
                  <a:lnTo>
                    <a:pt x="482" y="539"/>
                  </a:lnTo>
                  <a:lnTo>
                    <a:pt x="482" y="652"/>
                  </a:lnTo>
                  <a:lnTo>
                    <a:pt x="397" y="709"/>
                  </a:lnTo>
                  <a:lnTo>
                    <a:pt x="227" y="766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42" y="737"/>
                  </a:lnTo>
                  <a:lnTo>
                    <a:pt x="57" y="709"/>
                  </a:lnTo>
                  <a:lnTo>
                    <a:pt x="29" y="652"/>
                  </a:lnTo>
                  <a:lnTo>
                    <a:pt x="85" y="539"/>
                  </a:lnTo>
                  <a:lnTo>
                    <a:pt x="0" y="42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2" name="Freeform 40">
              <a:extLst>
                <a:ext uri="{FF2B5EF4-FFF2-40B4-BE49-F238E27FC236}">
                  <a16:creationId xmlns:a16="http://schemas.microsoft.com/office/drawing/2014/main" id="{288A2D71-C48D-4602-9507-190113964C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1578"/>
              <a:ext cx="624" cy="851"/>
            </a:xfrm>
            <a:custGeom>
              <a:avLst/>
              <a:gdLst>
                <a:gd name="T0" fmla="*/ 624 w 624"/>
                <a:gd name="T1" fmla="*/ 822 h 851"/>
                <a:gd name="T2" fmla="*/ 539 w 624"/>
                <a:gd name="T3" fmla="*/ 766 h 851"/>
                <a:gd name="T4" fmla="*/ 510 w 624"/>
                <a:gd name="T5" fmla="*/ 794 h 851"/>
                <a:gd name="T6" fmla="*/ 369 w 624"/>
                <a:gd name="T7" fmla="*/ 794 h 851"/>
                <a:gd name="T8" fmla="*/ 312 w 624"/>
                <a:gd name="T9" fmla="*/ 851 h 851"/>
                <a:gd name="T10" fmla="*/ 199 w 624"/>
                <a:gd name="T11" fmla="*/ 851 h 851"/>
                <a:gd name="T12" fmla="*/ 199 w 624"/>
                <a:gd name="T13" fmla="*/ 822 h 851"/>
                <a:gd name="T14" fmla="*/ 114 w 624"/>
                <a:gd name="T15" fmla="*/ 737 h 851"/>
                <a:gd name="T16" fmla="*/ 114 w 624"/>
                <a:gd name="T17" fmla="*/ 624 h 851"/>
                <a:gd name="T18" fmla="*/ 57 w 624"/>
                <a:gd name="T19" fmla="*/ 596 h 851"/>
                <a:gd name="T20" fmla="*/ 0 w 624"/>
                <a:gd name="T21" fmla="*/ 482 h 851"/>
                <a:gd name="T22" fmla="*/ 28 w 624"/>
                <a:gd name="T23" fmla="*/ 454 h 851"/>
                <a:gd name="T24" fmla="*/ 142 w 624"/>
                <a:gd name="T25" fmla="*/ 482 h 851"/>
                <a:gd name="T26" fmla="*/ 199 w 624"/>
                <a:gd name="T27" fmla="*/ 454 h 851"/>
                <a:gd name="T28" fmla="*/ 284 w 624"/>
                <a:gd name="T29" fmla="*/ 482 h 851"/>
                <a:gd name="T30" fmla="*/ 312 w 624"/>
                <a:gd name="T31" fmla="*/ 425 h 851"/>
                <a:gd name="T32" fmla="*/ 369 w 624"/>
                <a:gd name="T33" fmla="*/ 284 h 851"/>
                <a:gd name="T34" fmla="*/ 397 w 624"/>
                <a:gd name="T35" fmla="*/ 255 h 851"/>
                <a:gd name="T36" fmla="*/ 397 w 624"/>
                <a:gd name="T37" fmla="*/ 199 h 851"/>
                <a:gd name="T38" fmla="*/ 425 w 624"/>
                <a:gd name="T39" fmla="*/ 142 h 851"/>
                <a:gd name="T40" fmla="*/ 454 w 624"/>
                <a:gd name="T41" fmla="*/ 142 h 851"/>
                <a:gd name="T42" fmla="*/ 482 w 624"/>
                <a:gd name="T43" fmla="*/ 85 h 851"/>
                <a:gd name="T44" fmla="*/ 454 w 624"/>
                <a:gd name="T45" fmla="*/ 57 h 851"/>
                <a:gd name="T46" fmla="*/ 454 w 624"/>
                <a:gd name="T47" fmla="*/ 0 h 851"/>
                <a:gd name="T48" fmla="*/ 510 w 624"/>
                <a:gd name="T49" fmla="*/ 29 h 851"/>
                <a:gd name="T50" fmla="*/ 595 w 624"/>
                <a:gd name="T51" fmla="*/ 142 h 851"/>
                <a:gd name="T52" fmla="*/ 595 w 624"/>
                <a:gd name="T53" fmla="*/ 255 h 851"/>
                <a:gd name="T54" fmla="*/ 567 w 624"/>
                <a:gd name="T55" fmla="*/ 482 h 851"/>
                <a:gd name="T56" fmla="*/ 624 w 624"/>
                <a:gd name="T57" fmla="*/ 822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4" h="851">
                  <a:moveTo>
                    <a:pt x="624" y="822"/>
                  </a:moveTo>
                  <a:lnTo>
                    <a:pt x="539" y="766"/>
                  </a:lnTo>
                  <a:lnTo>
                    <a:pt x="510" y="794"/>
                  </a:lnTo>
                  <a:lnTo>
                    <a:pt x="369" y="794"/>
                  </a:lnTo>
                  <a:lnTo>
                    <a:pt x="312" y="851"/>
                  </a:lnTo>
                  <a:lnTo>
                    <a:pt x="199" y="851"/>
                  </a:lnTo>
                  <a:lnTo>
                    <a:pt x="199" y="822"/>
                  </a:lnTo>
                  <a:lnTo>
                    <a:pt x="114" y="737"/>
                  </a:lnTo>
                  <a:lnTo>
                    <a:pt x="114" y="624"/>
                  </a:lnTo>
                  <a:lnTo>
                    <a:pt x="57" y="596"/>
                  </a:lnTo>
                  <a:lnTo>
                    <a:pt x="0" y="482"/>
                  </a:lnTo>
                  <a:lnTo>
                    <a:pt x="28" y="454"/>
                  </a:lnTo>
                  <a:lnTo>
                    <a:pt x="142" y="482"/>
                  </a:lnTo>
                  <a:lnTo>
                    <a:pt x="199" y="454"/>
                  </a:lnTo>
                  <a:lnTo>
                    <a:pt x="284" y="482"/>
                  </a:lnTo>
                  <a:lnTo>
                    <a:pt x="312" y="425"/>
                  </a:lnTo>
                  <a:lnTo>
                    <a:pt x="369" y="284"/>
                  </a:lnTo>
                  <a:lnTo>
                    <a:pt x="397" y="255"/>
                  </a:lnTo>
                  <a:lnTo>
                    <a:pt x="397" y="199"/>
                  </a:lnTo>
                  <a:lnTo>
                    <a:pt x="425" y="142"/>
                  </a:lnTo>
                  <a:lnTo>
                    <a:pt x="454" y="142"/>
                  </a:lnTo>
                  <a:lnTo>
                    <a:pt x="482" y="85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510" y="29"/>
                  </a:lnTo>
                  <a:lnTo>
                    <a:pt x="595" y="142"/>
                  </a:lnTo>
                  <a:lnTo>
                    <a:pt x="595" y="255"/>
                  </a:lnTo>
                  <a:lnTo>
                    <a:pt x="567" y="482"/>
                  </a:lnTo>
                  <a:lnTo>
                    <a:pt x="624" y="82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3" name="Freeform 41">
              <a:extLst>
                <a:ext uri="{FF2B5EF4-FFF2-40B4-BE49-F238E27FC236}">
                  <a16:creationId xmlns:a16="http://schemas.microsoft.com/office/drawing/2014/main" id="{A672414E-B7E8-4824-8109-D444E8398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3534"/>
              <a:ext cx="1020" cy="1531"/>
            </a:xfrm>
            <a:custGeom>
              <a:avLst/>
              <a:gdLst>
                <a:gd name="T0" fmla="*/ 680 w 1020"/>
                <a:gd name="T1" fmla="*/ 1304 h 1531"/>
                <a:gd name="T2" fmla="*/ 708 w 1020"/>
                <a:gd name="T3" fmla="*/ 1248 h 1531"/>
                <a:gd name="T4" fmla="*/ 708 w 1020"/>
                <a:gd name="T5" fmla="*/ 1191 h 1531"/>
                <a:gd name="T6" fmla="*/ 765 w 1020"/>
                <a:gd name="T7" fmla="*/ 1134 h 1531"/>
                <a:gd name="T8" fmla="*/ 737 w 1020"/>
                <a:gd name="T9" fmla="*/ 1078 h 1531"/>
                <a:gd name="T10" fmla="*/ 765 w 1020"/>
                <a:gd name="T11" fmla="*/ 964 h 1531"/>
                <a:gd name="T12" fmla="*/ 793 w 1020"/>
                <a:gd name="T13" fmla="*/ 964 h 1531"/>
                <a:gd name="T14" fmla="*/ 793 w 1020"/>
                <a:gd name="T15" fmla="*/ 709 h 1531"/>
                <a:gd name="T16" fmla="*/ 765 w 1020"/>
                <a:gd name="T17" fmla="*/ 624 h 1531"/>
                <a:gd name="T18" fmla="*/ 793 w 1020"/>
                <a:gd name="T19" fmla="*/ 567 h 1531"/>
                <a:gd name="T20" fmla="*/ 793 w 1020"/>
                <a:gd name="T21" fmla="*/ 426 h 1531"/>
                <a:gd name="T22" fmla="*/ 850 w 1020"/>
                <a:gd name="T23" fmla="*/ 397 h 1531"/>
                <a:gd name="T24" fmla="*/ 907 w 1020"/>
                <a:gd name="T25" fmla="*/ 284 h 1531"/>
                <a:gd name="T26" fmla="*/ 1020 w 1020"/>
                <a:gd name="T27" fmla="*/ 170 h 1531"/>
                <a:gd name="T28" fmla="*/ 992 w 1020"/>
                <a:gd name="T29" fmla="*/ 85 h 1531"/>
                <a:gd name="T30" fmla="*/ 935 w 1020"/>
                <a:gd name="T31" fmla="*/ 57 h 1531"/>
                <a:gd name="T32" fmla="*/ 878 w 1020"/>
                <a:gd name="T33" fmla="*/ 114 h 1531"/>
                <a:gd name="T34" fmla="*/ 793 w 1020"/>
                <a:gd name="T35" fmla="*/ 114 h 1531"/>
                <a:gd name="T36" fmla="*/ 680 w 1020"/>
                <a:gd name="T37" fmla="*/ 0 h 1531"/>
                <a:gd name="T38" fmla="*/ 567 w 1020"/>
                <a:gd name="T39" fmla="*/ 29 h 1531"/>
                <a:gd name="T40" fmla="*/ 538 w 1020"/>
                <a:gd name="T41" fmla="*/ 85 h 1531"/>
                <a:gd name="T42" fmla="*/ 453 w 1020"/>
                <a:gd name="T43" fmla="*/ 114 h 1531"/>
                <a:gd name="T44" fmla="*/ 397 w 1020"/>
                <a:gd name="T45" fmla="*/ 284 h 1531"/>
                <a:gd name="T46" fmla="*/ 340 w 1020"/>
                <a:gd name="T47" fmla="*/ 312 h 1531"/>
                <a:gd name="T48" fmla="*/ 311 w 1020"/>
                <a:gd name="T49" fmla="*/ 397 h 1531"/>
                <a:gd name="T50" fmla="*/ 226 w 1020"/>
                <a:gd name="T51" fmla="*/ 482 h 1531"/>
                <a:gd name="T52" fmla="*/ 198 w 1020"/>
                <a:gd name="T53" fmla="*/ 567 h 1531"/>
                <a:gd name="T54" fmla="*/ 141 w 1020"/>
                <a:gd name="T55" fmla="*/ 539 h 1531"/>
                <a:gd name="T56" fmla="*/ 85 w 1020"/>
                <a:gd name="T57" fmla="*/ 596 h 1531"/>
                <a:gd name="T58" fmla="*/ 0 w 1020"/>
                <a:gd name="T59" fmla="*/ 652 h 1531"/>
                <a:gd name="T60" fmla="*/ 0 w 1020"/>
                <a:gd name="T61" fmla="*/ 822 h 1531"/>
                <a:gd name="T62" fmla="*/ 113 w 1020"/>
                <a:gd name="T63" fmla="*/ 822 h 1531"/>
                <a:gd name="T64" fmla="*/ 141 w 1020"/>
                <a:gd name="T65" fmla="*/ 794 h 1531"/>
                <a:gd name="T66" fmla="*/ 198 w 1020"/>
                <a:gd name="T67" fmla="*/ 851 h 1531"/>
                <a:gd name="T68" fmla="*/ 283 w 1020"/>
                <a:gd name="T69" fmla="*/ 1021 h 1531"/>
                <a:gd name="T70" fmla="*/ 255 w 1020"/>
                <a:gd name="T71" fmla="*/ 1389 h 1531"/>
                <a:gd name="T72" fmla="*/ 226 w 1020"/>
                <a:gd name="T73" fmla="*/ 1474 h 1531"/>
                <a:gd name="T74" fmla="*/ 311 w 1020"/>
                <a:gd name="T75" fmla="*/ 1446 h 1531"/>
                <a:gd name="T76" fmla="*/ 397 w 1020"/>
                <a:gd name="T77" fmla="*/ 1503 h 1531"/>
                <a:gd name="T78" fmla="*/ 425 w 1020"/>
                <a:gd name="T79" fmla="*/ 1474 h 1531"/>
                <a:gd name="T80" fmla="*/ 510 w 1020"/>
                <a:gd name="T81" fmla="*/ 1531 h 1531"/>
                <a:gd name="T82" fmla="*/ 538 w 1020"/>
                <a:gd name="T83" fmla="*/ 1446 h 1531"/>
                <a:gd name="T84" fmla="*/ 538 w 1020"/>
                <a:gd name="T85" fmla="*/ 1418 h 1531"/>
                <a:gd name="T86" fmla="*/ 595 w 1020"/>
                <a:gd name="T87" fmla="*/ 1333 h 1531"/>
                <a:gd name="T88" fmla="*/ 652 w 1020"/>
                <a:gd name="T89" fmla="*/ 1333 h 1531"/>
                <a:gd name="T90" fmla="*/ 680 w 1020"/>
                <a:gd name="T91" fmla="*/ 1304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20" h="1531">
                  <a:moveTo>
                    <a:pt x="680" y="1304"/>
                  </a:moveTo>
                  <a:lnTo>
                    <a:pt x="708" y="1248"/>
                  </a:lnTo>
                  <a:lnTo>
                    <a:pt x="708" y="1191"/>
                  </a:lnTo>
                  <a:lnTo>
                    <a:pt x="765" y="1134"/>
                  </a:lnTo>
                  <a:lnTo>
                    <a:pt x="737" y="1078"/>
                  </a:lnTo>
                  <a:lnTo>
                    <a:pt x="765" y="964"/>
                  </a:lnTo>
                  <a:lnTo>
                    <a:pt x="793" y="964"/>
                  </a:lnTo>
                  <a:lnTo>
                    <a:pt x="793" y="709"/>
                  </a:lnTo>
                  <a:lnTo>
                    <a:pt x="765" y="624"/>
                  </a:lnTo>
                  <a:lnTo>
                    <a:pt x="793" y="567"/>
                  </a:lnTo>
                  <a:lnTo>
                    <a:pt x="793" y="426"/>
                  </a:lnTo>
                  <a:lnTo>
                    <a:pt x="850" y="397"/>
                  </a:lnTo>
                  <a:lnTo>
                    <a:pt x="907" y="284"/>
                  </a:lnTo>
                  <a:lnTo>
                    <a:pt x="1020" y="170"/>
                  </a:lnTo>
                  <a:lnTo>
                    <a:pt x="992" y="85"/>
                  </a:lnTo>
                  <a:lnTo>
                    <a:pt x="935" y="57"/>
                  </a:lnTo>
                  <a:lnTo>
                    <a:pt x="878" y="114"/>
                  </a:lnTo>
                  <a:lnTo>
                    <a:pt x="793" y="114"/>
                  </a:lnTo>
                  <a:lnTo>
                    <a:pt x="680" y="0"/>
                  </a:lnTo>
                  <a:lnTo>
                    <a:pt x="567" y="29"/>
                  </a:lnTo>
                  <a:lnTo>
                    <a:pt x="538" y="85"/>
                  </a:lnTo>
                  <a:lnTo>
                    <a:pt x="453" y="114"/>
                  </a:lnTo>
                  <a:lnTo>
                    <a:pt x="397" y="284"/>
                  </a:lnTo>
                  <a:lnTo>
                    <a:pt x="340" y="312"/>
                  </a:lnTo>
                  <a:lnTo>
                    <a:pt x="311" y="397"/>
                  </a:lnTo>
                  <a:lnTo>
                    <a:pt x="226" y="482"/>
                  </a:lnTo>
                  <a:lnTo>
                    <a:pt x="198" y="567"/>
                  </a:lnTo>
                  <a:lnTo>
                    <a:pt x="141" y="539"/>
                  </a:lnTo>
                  <a:lnTo>
                    <a:pt x="85" y="596"/>
                  </a:lnTo>
                  <a:lnTo>
                    <a:pt x="0" y="652"/>
                  </a:lnTo>
                  <a:lnTo>
                    <a:pt x="0" y="822"/>
                  </a:lnTo>
                  <a:lnTo>
                    <a:pt x="113" y="822"/>
                  </a:lnTo>
                  <a:lnTo>
                    <a:pt x="141" y="794"/>
                  </a:lnTo>
                  <a:lnTo>
                    <a:pt x="198" y="851"/>
                  </a:lnTo>
                  <a:lnTo>
                    <a:pt x="283" y="1021"/>
                  </a:lnTo>
                  <a:lnTo>
                    <a:pt x="255" y="1389"/>
                  </a:lnTo>
                  <a:lnTo>
                    <a:pt x="226" y="1474"/>
                  </a:lnTo>
                  <a:lnTo>
                    <a:pt x="311" y="1446"/>
                  </a:lnTo>
                  <a:lnTo>
                    <a:pt x="397" y="1503"/>
                  </a:lnTo>
                  <a:lnTo>
                    <a:pt x="425" y="1474"/>
                  </a:lnTo>
                  <a:lnTo>
                    <a:pt x="510" y="1531"/>
                  </a:lnTo>
                  <a:lnTo>
                    <a:pt x="538" y="1446"/>
                  </a:lnTo>
                  <a:lnTo>
                    <a:pt x="538" y="1418"/>
                  </a:lnTo>
                  <a:lnTo>
                    <a:pt x="595" y="1333"/>
                  </a:lnTo>
                  <a:lnTo>
                    <a:pt x="652" y="1333"/>
                  </a:lnTo>
                  <a:lnTo>
                    <a:pt x="680" y="130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4" name="Freeform 42">
              <a:extLst>
                <a:ext uri="{FF2B5EF4-FFF2-40B4-BE49-F238E27FC236}">
                  <a16:creationId xmlns:a16="http://schemas.microsoft.com/office/drawing/2014/main" id="{27750CF1-5568-4FA4-8FA8-FEDFECF918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4" y="3393"/>
              <a:ext cx="879" cy="1615"/>
            </a:xfrm>
            <a:custGeom>
              <a:avLst/>
              <a:gdLst>
                <a:gd name="T0" fmla="*/ 255 w 879"/>
                <a:gd name="T1" fmla="*/ 1587 h 1615"/>
                <a:gd name="T2" fmla="*/ 284 w 879"/>
                <a:gd name="T3" fmla="*/ 1445 h 1615"/>
                <a:gd name="T4" fmla="*/ 227 w 879"/>
                <a:gd name="T5" fmla="*/ 1389 h 1615"/>
                <a:gd name="T6" fmla="*/ 170 w 879"/>
                <a:gd name="T7" fmla="*/ 1275 h 1615"/>
                <a:gd name="T8" fmla="*/ 198 w 879"/>
                <a:gd name="T9" fmla="*/ 1247 h 1615"/>
                <a:gd name="T10" fmla="*/ 227 w 879"/>
                <a:gd name="T11" fmla="*/ 1134 h 1615"/>
                <a:gd name="T12" fmla="*/ 284 w 879"/>
                <a:gd name="T13" fmla="*/ 1134 h 1615"/>
                <a:gd name="T14" fmla="*/ 312 w 879"/>
                <a:gd name="T15" fmla="*/ 1048 h 1615"/>
                <a:gd name="T16" fmla="*/ 284 w 879"/>
                <a:gd name="T17" fmla="*/ 963 h 1615"/>
                <a:gd name="T18" fmla="*/ 340 w 879"/>
                <a:gd name="T19" fmla="*/ 907 h 1615"/>
                <a:gd name="T20" fmla="*/ 397 w 879"/>
                <a:gd name="T21" fmla="*/ 907 h 1615"/>
                <a:gd name="T22" fmla="*/ 425 w 879"/>
                <a:gd name="T23" fmla="*/ 850 h 1615"/>
                <a:gd name="T24" fmla="*/ 454 w 879"/>
                <a:gd name="T25" fmla="*/ 822 h 1615"/>
                <a:gd name="T26" fmla="*/ 510 w 879"/>
                <a:gd name="T27" fmla="*/ 793 h 1615"/>
                <a:gd name="T28" fmla="*/ 482 w 879"/>
                <a:gd name="T29" fmla="*/ 737 h 1615"/>
                <a:gd name="T30" fmla="*/ 510 w 879"/>
                <a:gd name="T31" fmla="*/ 708 h 1615"/>
                <a:gd name="T32" fmla="*/ 709 w 879"/>
                <a:gd name="T33" fmla="*/ 652 h 1615"/>
                <a:gd name="T34" fmla="*/ 709 w 879"/>
                <a:gd name="T35" fmla="*/ 595 h 1615"/>
                <a:gd name="T36" fmla="*/ 765 w 879"/>
                <a:gd name="T37" fmla="*/ 538 h 1615"/>
                <a:gd name="T38" fmla="*/ 822 w 879"/>
                <a:gd name="T39" fmla="*/ 538 h 1615"/>
                <a:gd name="T40" fmla="*/ 879 w 879"/>
                <a:gd name="T41" fmla="*/ 453 h 1615"/>
                <a:gd name="T42" fmla="*/ 794 w 879"/>
                <a:gd name="T43" fmla="*/ 425 h 1615"/>
                <a:gd name="T44" fmla="*/ 737 w 879"/>
                <a:gd name="T45" fmla="*/ 453 h 1615"/>
                <a:gd name="T46" fmla="*/ 737 w 879"/>
                <a:gd name="T47" fmla="*/ 311 h 1615"/>
                <a:gd name="T48" fmla="*/ 794 w 879"/>
                <a:gd name="T49" fmla="*/ 283 h 1615"/>
                <a:gd name="T50" fmla="*/ 851 w 879"/>
                <a:gd name="T51" fmla="*/ 198 h 1615"/>
                <a:gd name="T52" fmla="*/ 794 w 879"/>
                <a:gd name="T53" fmla="*/ 141 h 1615"/>
                <a:gd name="T54" fmla="*/ 737 w 879"/>
                <a:gd name="T55" fmla="*/ 141 h 1615"/>
                <a:gd name="T56" fmla="*/ 680 w 879"/>
                <a:gd name="T57" fmla="*/ 28 h 1615"/>
                <a:gd name="T58" fmla="*/ 624 w 879"/>
                <a:gd name="T59" fmla="*/ 0 h 1615"/>
                <a:gd name="T60" fmla="*/ 510 w 879"/>
                <a:gd name="T61" fmla="*/ 85 h 1615"/>
                <a:gd name="T62" fmla="*/ 454 w 879"/>
                <a:gd name="T63" fmla="*/ 85 h 1615"/>
                <a:gd name="T64" fmla="*/ 454 w 879"/>
                <a:gd name="T65" fmla="*/ 56 h 1615"/>
                <a:gd name="T66" fmla="*/ 369 w 879"/>
                <a:gd name="T67" fmla="*/ 85 h 1615"/>
                <a:gd name="T68" fmla="*/ 255 w 879"/>
                <a:gd name="T69" fmla="*/ 198 h 1615"/>
                <a:gd name="T70" fmla="*/ 312 w 879"/>
                <a:gd name="T71" fmla="*/ 226 h 1615"/>
                <a:gd name="T72" fmla="*/ 340 w 879"/>
                <a:gd name="T73" fmla="*/ 311 h 1615"/>
                <a:gd name="T74" fmla="*/ 227 w 879"/>
                <a:gd name="T75" fmla="*/ 425 h 1615"/>
                <a:gd name="T76" fmla="*/ 170 w 879"/>
                <a:gd name="T77" fmla="*/ 538 h 1615"/>
                <a:gd name="T78" fmla="*/ 113 w 879"/>
                <a:gd name="T79" fmla="*/ 567 h 1615"/>
                <a:gd name="T80" fmla="*/ 113 w 879"/>
                <a:gd name="T81" fmla="*/ 708 h 1615"/>
                <a:gd name="T82" fmla="*/ 85 w 879"/>
                <a:gd name="T83" fmla="*/ 765 h 1615"/>
                <a:gd name="T84" fmla="*/ 113 w 879"/>
                <a:gd name="T85" fmla="*/ 850 h 1615"/>
                <a:gd name="T86" fmla="*/ 113 w 879"/>
                <a:gd name="T87" fmla="*/ 1105 h 1615"/>
                <a:gd name="T88" fmla="*/ 85 w 879"/>
                <a:gd name="T89" fmla="*/ 1105 h 1615"/>
                <a:gd name="T90" fmla="*/ 57 w 879"/>
                <a:gd name="T91" fmla="*/ 1219 h 1615"/>
                <a:gd name="T92" fmla="*/ 85 w 879"/>
                <a:gd name="T93" fmla="*/ 1275 h 1615"/>
                <a:gd name="T94" fmla="*/ 28 w 879"/>
                <a:gd name="T95" fmla="*/ 1332 h 1615"/>
                <a:gd name="T96" fmla="*/ 28 w 879"/>
                <a:gd name="T97" fmla="*/ 1389 h 1615"/>
                <a:gd name="T98" fmla="*/ 0 w 879"/>
                <a:gd name="T99" fmla="*/ 1445 h 1615"/>
                <a:gd name="T100" fmla="*/ 85 w 879"/>
                <a:gd name="T101" fmla="*/ 1502 h 1615"/>
                <a:gd name="T102" fmla="*/ 142 w 879"/>
                <a:gd name="T103" fmla="*/ 1615 h 1615"/>
                <a:gd name="T104" fmla="*/ 255 w 879"/>
                <a:gd name="T105" fmla="*/ 1587 h 1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79" h="1615">
                  <a:moveTo>
                    <a:pt x="255" y="1587"/>
                  </a:moveTo>
                  <a:lnTo>
                    <a:pt x="284" y="1445"/>
                  </a:lnTo>
                  <a:lnTo>
                    <a:pt x="227" y="1389"/>
                  </a:lnTo>
                  <a:lnTo>
                    <a:pt x="170" y="1275"/>
                  </a:lnTo>
                  <a:lnTo>
                    <a:pt x="198" y="1247"/>
                  </a:lnTo>
                  <a:lnTo>
                    <a:pt x="227" y="1134"/>
                  </a:lnTo>
                  <a:lnTo>
                    <a:pt x="284" y="1134"/>
                  </a:lnTo>
                  <a:lnTo>
                    <a:pt x="312" y="1048"/>
                  </a:lnTo>
                  <a:lnTo>
                    <a:pt x="284" y="963"/>
                  </a:lnTo>
                  <a:lnTo>
                    <a:pt x="340" y="907"/>
                  </a:lnTo>
                  <a:lnTo>
                    <a:pt x="397" y="907"/>
                  </a:lnTo>
                  <a:lnTo>
                    <a:pt x="425" y="850"/>
                  </a:lnTo>
                  <a:lnTo>
                    <a:pt x="454" y="822"/>
                  </a:lnTo>
                  <a:lnTo>
                    <a:pt x="510" y="793"/>
                  </a:lnTo>
                  <a:lnTo>
                    <a:pt x="482" y="737"/>
                  </a:lnTo>
                  <a:lnTo>
                    <a:pt x="510" y="708"/>
                  </a:lnTo>
                  <a:lnTo>
                    <a:pt x="709" y="652"/>
                  </a:lnTo>
                  <a:lnTo>
                    <a:pt x="709" y="595"/>
                  </a:lnTo>
                  <a:lnTo>
                    <a:pt x="765" y="538"/>
                  </a:lnTo>
                  <a:lnTo>
                    <a:pt x="822" y="538"/>
                  </a:lnTo>
                  <a:lnTo>
                    <a:pt x="879" y="453"/>
                  </a:lnTo>
                  <a:lnTo>
                    <a:pt x="794" y="425"/>
                  </a:lnTo>
                  <a:lnTo>
                    <a:pt x="737" y="453"/>
                  </a:lnTo>
                  <a:lnTo>
                    <a:pt x="737" y="311"/>
                  </a:lnTo>
                  <a:lnTo>
                    <a:pt x="794" y="283"/>
                  </a:lnTo>
                  <a:lnTo>
                    <a:pt x="851" y="198"/>
                  </a:lnTo>
                  <a:lnTo>
                    <a:pt x="794" y="141"/>
                  </a:lnTo>
                  <a:lnTo>
                    <a:pt x="737" y="141"/>
                  </a:lnTo>
                  <a:lnTo>
                    <a:pt x="680" y="28"/>
                  </a:lnTo>
                  <a:lnTo>
                    <a:pt x="624" y="0"/>
                  </a:lnTo>
                  <a:lnTo>
                    <a:pt x="510" y="85"/>
                  </a:lnTo>
                  <a:lnTo>
                    <a:pt x="454" y="85"/>
                  </a:lnTo>
                  <a:lnTo>
                    <a:pt x="454" y="56"/>
                  </a:lnTo>
                  <a:lnTo>
                    <a:pt x="369" y="85"/>
                  </a:lnTo>
                  <a:lnTo>
                    <a:pt x="255" y="198"/>
                  </a:lnTo>
                  <a:lnTo>
                    <a:pt x="312" y="226"/>
                  </a:lnTo>
                  <a:lnTo>
                    <a:pt x="340" y="311"/>
                  </a:lnTo>
                  <a:lnTo>
                    <a:pt x="227" y="425"/>
                  </a:lnTo>
                  <a:lnTo>
                    <a:pt x="170" y="538"/>
                  </a:lnTo>
                  <a:lnTo>
                    <a:pt x="113" y="567"/>
                  </a:lnTo>
                  <a:lnTo>
                    <a:pt x="113" y="708"/>
                  </a:lnTo>
                  <a:lnTo>
                    <a:pt x="85" y="765"/>
                  </a:lnTo>
                  <a:lnTo>
                    <a:pt x="113" y="850"/>
                  </a:lnTo>
                  <a:lnTo>
                    <a:pt x="113" y="1105"/>
                  </a:lnTo>
                  <a:lnTo>
                    <a:pt x="85" y="1105"/>
                  </a:lnTo>
                  <a:lnTo>
                    <a:pt x="57" y="1219"/>
                  </a:lnTo>
                  <a:lnTo>
                    <a:pt x="85" y="1275"/>
                  </a:lnTo>
                  <a:lnTo>
                    <a:pt x="28" y="1332"/>
                  </a:lnTo>
                  <a:lnTo>
                    <a:pt x="28" y="1389"/>
                  </a:lnTo>
                  <a:lnTo>
                    <a:pt x="0" y="1445"/>
                  </a:lnTo>
                  <a:lnTo>
                    <a:pt x="85" y="1502"/>
                  </a:lnTo>
                  <a:lnTo>
                    <a:pt x="142" y="1615"/>
                  </a:lnTo>
                  <a:lnTo>
                    <a:pt x="255" y="158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5" name="Freeform 43">
              <a:extLst>
                <a:ext uri="{FF2B5EF4-FFF2-40B4-BE49-F238E27FC236}">
                  <a16:creationId xmlns:a16="http://schemas.microsoft.com/office/drawing/2014/main" id="{98162BB6-35BB-403F-AD67-3B17A6968E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4" y="4186"/>
              <a:ext cx="766" cy="822"/>
            </a:xfrm>
            <a:custGeom>
              <a:avLst/>
              <a:gdLst>
                <a:gd name="T0" fmla="*/ 85 w 766"/>
                <a:gd name="T1" fmla="*/ 794 h 822"/>
                <a:gd name="T2" fmla="*/ 114 w 766"/>
                <a:gd name="T3" fmla="*/ 652 h 822"/>
                <a:gd name="T4" fmla="*/ 57 w 766"/>
                <a:gd name="T5" fmla="*/ 596 h 822"/>
                <a:gd name="T6" fmla="*/ 0 w 766"/>
                <a:gd name="T7" fmla="*/ 482 h 822"/>
                <a:gd name="T8" fmla="*/ 28 w 766"/>
                <a:gd name="T9" fmla="*/ 454 h 822"/>
                <a:gd name="T10" fmla="*/ 57 w 766"/>
                <a:gd name="T11" fmla="*/ 341 h 822"/>
                <a:gd name="T12" fmla="*/ 85 w 766"/>
                <a:gd name="T13" fmla="*/ 341 h 822"/>
                <a:gd name="T14" fmla="*/ 114 w 766"/>
                <a:gd name="T15" fmla="*/ 341 h 822"/>
                <a:gd name="T16" fmla="*/ 142 w 766"/>
                <a:gd name="T17" fmla="*/ 255 h 822"/>
                <a:gd name="T18" fmla="*/ 199 w 766"/>
                <a:gd name="T19" fmla="*/ 255 h 822"/>
                <a:gd name="T20" fmla="*/ 255 w 766"/>
                <a:gd name="T21" fmla="*/ 284 h 822"/>
                <a:gd name="T22" fmla="*/ 312 w 766"/>
                <a:gd name="T23" fmla="*/ 170 h 822"/>
                <a:gd name="T24" fmla="*/ 397 w 766"/>
                <a:gd name="T25" fmla="*/ 85 h 822"/>
                <a:gd name="T26" fmla="*/ 454 w 766"/>
                <a:gd name="T27" fmla="*/ 0 h 822"/>
                <a:gd name="T28" fmla="*/ 567 w 766"/>
                <a:gd name="T29" fmla="*/ 29 h 822"/>
                <a:gd name="T30" fmla="*/ 624 w 766"/>
                <a:gd name="T31" fmla="*/ 114 h 822"/>
                <a:gd name="T32" fmla="*/ 624 w 766"/>
                <a:gd name="T33" fmla="*/ 397 h 822"/>
                <a:gd name="T34" fmla="*/ 681 w 766"/>
                <a:gd name="T35" fmla="*/ 482 h 822"/>
                <a:gd name="T36" fmla="*/ 624 w 766"/>
                <a:gd name="T37" fmla="*/ 511 h 822"/>
                <a:gd name="T38" fmla="*/ 709 w 766"/>
                <a:gd name="T39" fmla="*/ 539 h 822"/>
                <a:gd name="T40" fmla="*/ 709 w 766"/>
                <a:gd name="T41" fmla="*/ 596 h 822"/>
                <a:gd name="T42" fmla="*/ 766 w 766"/>
                <a:gd name="T43" fmla="*/ 681 h 822"/>
                <a:gd name="T44" fmla="*/ 709 w 766"/>
                <a:gd name="T45" fmla="*/ 794 h 822"/>
                <a:gd name="T46" fmla="*/ 624 w 766"/>
                <a:gd name="T47" fmla="*/ 794 h 822"/>
                <a:gd name="T48" fmla="*/ 595 w 766"/>
                <a:gd name="T49" fmla="*/ 766 h 822"/>
                <a:gd name="T50" fmla="*/ 539 w 766"/>
                <a:gd name="T51" fmla="*/ 766 h 822"/>
                <a:gd name="T52" fmla="*/ 482 w 766"/>
                <a:gd name="T53" fmla="*/ 794 h 822"/>
                <a:gd name="T54" fmla="*/ 425 w 766"/>
                <a:gd name="T55" fmla="*/ 766 h 822"/>
                <a:gd name="T56" fmla="*/ 340 w 766"/>
                <a:gd name="T57" fmla="*/ 822 h 822"/>
                <a:gd name="T58" fmla="*/ 312 w 766"/>
                <a:gd name="T59" fmla="*/ 794 h 822"/>
                <a:gd name="T60" fmla="*/ 255 w 766"/>
                <a:gd name="T61" fmla="*/ 822 h 822"/>
                <a:gd name="T62" fmla="*/ 227 w 766"/>
                <a:gd name="T63" fmla="*/ 766 h 822"/>
                <a:gd name="T64" fmla="*/ 114 w 766"/>
                <a:gd name="T65" fmla="*/ 822 h 822"/>
                <a:gd name="T66" fmla="*/ 85 w 766"/>
                <a:gd name="T67" fmla="*/ 794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66" h="822">
                  <a:moveTo>
                    <a:pt x="85" y="794"/>
                  </a:moveTo>
                  <a:lnTo>
                    <a:pt x="114" y="652"/>
                  </a:lnTo>
                  <a:lnTo>
                    <a:pt x="57" y="596"/>
                  </a:lnTo>
                  <a:lnTo>
                    <a:pt x="0" y="482"/>
                  </a:lnTo>
                  <a:lnTo>
                    <a:pt x="28" y="454"/>
                  </a:lnTo>
                  <a:lnTo>
                    <a:pt x="57" y="341"/>
                  </a:lnTo>
                  <a:lnTo>
                    <a:pt x="85" y="341"/>
                  </a:lnTo>
                  <a:lnTo>
                    <a:pt x="114" y="341"/>
                  </a:lnTo>
                  <a:lnTo>
                    <a:pt x="142" y="255"/>
                  </a:lnTo>
                  <a:lnTo>
                    <a:pt x="199" y="255"/>
                  </a:lnTo>
                  <a:lnTo>
                    <a:pt x="255" y="284"/>
                  </a:lnTo>
                  <a:lnTo>
                    <a:pt x="312" y="170"/>
                  </a:lnTo>
                  <a:lnTo>
                    <a:pt x="397" y="85"/>
                  </a:lnTo>
                  <a:lnTo>
                    <a:pt x="454" y="0"/>
                  </a:lnTo>
                  <a:lnTo>
                    <a:pt x="567" y="29"/>
                  </a:lnTo>
                  <a:lnTo>
                    <a:pt x="624" y="114"/>
                  </a:lnTo>
                  <a:lnTo>
                    <a:pt x="624" y="397"/>
                  </a:lnTo>
                  <a:lnTo>
                    <a:pt x="681" y="482"/>
                  </a:lnTo>
                  <a:lnTo>
                    <a:pt x="624" y="511"/>
                  </a:lnTo>
                  <a:lnTo>
                    <a:pt x="709" y="539"/>
                  </a:lnTo>
                  <a:lnTo>
                    <a:pt x="709" y="596"/>
                  </a:lnTo>
                  <a:lnTo>
                    <a:pt x="766" y="681"/>
                  </a:lnTo>
                  <a:lnTo>
                    <a:pt x="709" y="794"/>
                  </a:lnTo>
                  <a:lnTo>
                    <a:pt x="624" y="794"/>
                  </a:lnTo>
                  <a:lnTo>
                    <a:pt x="595" y="766"/>
                  </a:lnTo>
                  <a:lnTo>
                    <a:pt x="539" y="766"/>
                  </a:lnTo>
                  <a:lnTo>
                    <a:pt x="482" y="794"/>
                  </a:lnTo>
                  <a:lnTo>
                    <a:pt x="425" y="766"/>
                  </a:lnTo>
                  <a:lnTo>
                    <a:pt x="340" y="822"/>
                  </a:lnTo>
                  <a:lnTo>
                    <a:pt x="312" y="794"/>
                  </a:lnTo>
                  <a:lnTo>
                    <a:pt x="255" y="822"/>
                  </a:lnTo>
                  <a:lnTo>
                    <a:pt x="227" y="766"/>
                  </a:lnTo>
                  <a:lnTo>
                    <a:pt x="114" y="822"/>
                  </a:lnTo>
                  <a:lnTo>
                    <a:pt x="85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6" name="Freeform 44">
              <a:extLst>
                <a:ext uri="{FF2B5EF4-FFF2-40B4-BE49-F238E27FC236}">
                  <a16:creationId xmlns:a16="http://schemas.microsoft.com/office/drawing/2014/main" id="{4D39BF41-B7DF-4131-AF9D-7ABAB0FFDA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" y="1521"/>
              <a:ext cx="680" cy="539"/>
            </a:xfrm>
            <a:custGeom>
              <a:avLst/>
              <a:gdLst>
                <a:gd name="T0" fmla="*/ 226 w 680"/>
                <a:gd name="T1" fmla="*/ 511 h 539"/>
                <a:gd name="T2" fmla="*/ 340 w 680"/>
                <a:gd name="T3" fmla="*/ 539 h 539"/>
                <a:gd name="T4" fmla="*/ 397 w 680"/>
                <a:gd name="T5" fmla="*/ 511 h 539"/>
                <a:gd name="T6" fmla="*/ 482 w 680"/>
                <a:gd name="T7" fmla="*/ 539 h 539"/>
                <a:gd name="T8" fmla="*/ 567 w 680"/>
                <a:gd name="T9" fmla="*/ 341 h 539"/>
                <a:gd name="T10" fmla="*/ 595 w 680"/>
                <a:gd name="T11" fmla="*/ 312 h 539"/>
                <a:gd name="T12" fmla="*/ 595 w 680"/>
                <a:gd name="T13" fmla="*/ 256 h 539"/>
                <a:gd name="T14" fmla="*/ 623 w 680"/>
                <a:gd name="T15" fmla="*/ 199 h 539"/>
                <a:gd name="T16" fmla="*/ 652 w 680"/>
                <a:gd name="T17" fmla="*/ 199 h 539"/>
                <a:gd name="T18" fmla="*/ 680 w 680"/>
                <a:gd name="T19" fmla="*/ 142 h 539"/>
                <a:gd name="T20" fmla="*/ 652 w 680"/>
                <a:gd name="T21" fmla="*/ 114 h 539"/>
                <a:gd name="T22" fmla="*/ 652 w 680"/>
                <a:gd name="T23" fmla="*/ 57 h 539"/>
                <a:gd name="T24" fmla="*/ 482 w 680"/>
                <a:gd name="T25" fmla="*/ 0 h 539"/>
                <a:gd name="T26" fmla="*/ 453 w 680"/>
                <a:gd name="T27" fmla="*/ 29 h 539"/>
                <a:gd name="T28" fmla="*/ 397 w 680"/>
                <a:gd name="T29" fmla="*/ 29 h 539"/>
                <a:gd name="T30" fmla="*/ 368 w 680"/>
                <a:gd name="T31" fmla="*/ 114 h 539"/>
                <a:gd name="T32" fmla="*/ 255 w 680"/>
                <a:gd name="T33" fmla="*/ 199 h 539"/>
                <a:gd name="T34" fmla="*/ 170 w 680"/>
                <a:gd name="T35" fmla="*/ 171 h 539"/>
                <a:gd name="T36" fmla="*/ 170 w 680"/>
                <a:gd name="T37" fmla="*/ 227 h 539"/>
                <a:gd name="T38" fmla="*/ 113 w 680"/>
                <a:gd name="T39" fmla="*/ 256 h 539"/>
                <a:gd name="T40" fmla="*/ 141 w 680"/>
                <a:gd name="T41" fmla="*/ 341 h 539"/>
                <a:gd name="T42" fmla="*/ 85 w 680"/>
                <a:gd name="T43" fmla="*/ 426 h 539"/>
                <a:gd name="T44" fmla="*/ 0 w 680"/>
                <a:gd name="T45" fmla="*/ 454 h 539"/>
                <a:gd name="T46" fmla="*/ 28 w 680"/>
                <a:gd name="T47" fmla="*/ 482 h 539"/>
                <a:gd name="T48" fmla="*/ 113 w 680"/>
                <a:gd name="T49" fmla="*/ 482 h 539"/>
                <a:gd name="T50" fmla="*/ 226 w 680"/>
                <a:gd name="T51" fmla="*/ 511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0" h="539">
                  <a:moveTo>
                    <a:pt x="226" y="511"/>
                  </a:moveTo>
                  <a:lnTo>
                    <a:pt x="340" y="539"/>
                  </a:lnTo>
                  <a:lnTo>
                    <a:pt x="397" y="511"/>
                  </a:lnTo>
                  <a:lnTo>
                    <a:pt x="482" y="539"/>
                  </a:lnTo>
                  <a:lnTo>
                    <a:pt x="567" y="341"/>
                  </a:lnTo>
                  <a:lnTo>
                    <a:pt x="595" y="312"/>
                  </a:lnTo>
                  <a:lnTo>
                    <a:pt x="595" y="256"/>
                  </a:lnTo>
                  <a:lnTo>
                    <a:pt x="623" y="199"/>
                  </a:lnTo>
                  <a:lnTo>
                    <a:pt x="652" y="199"/>
                  </a:lnTo>
                  <a:lnTo>
                    <a:pt x="680" y="142"/>
                  </a:lnTo>
                  <a:lnTo>
                    <a:pt x="652" y="114"/>
                  </a:lnTo>
                  <a:lnTo>
                    <a:pt x="652" y="57"/>
                  </a:lnTo>
                  <a:lnTo>
                    <a:pt x="482" y="0"/>
                  </a:lnTo>
                  <a:lnTo>
                    <a:pt x="453" y="29"/>
                  </a:lnTo>
                  <a:lnTo>
                    <a:pt x="397" y="29"/>
                  </a:lnTo>
                  <a:lnTo>
                    <a:pt x="368" y="114"/>
                  </a:lnTo>
                  <a:lnTo>
                    <a:pt x="255" y="199"/>
                  </a:lnTo>
                  <a:lnTo>
                    <a:pt x="170" y="171"/>
                  </a:lnTo>
                  <a:lnTo>
                    <a:pt x="170" y="227"/>
                  </a:lnTo>
                  <a:lnTo>
                    <a:pt x="113" y="256"/>
                  </a:lnTo>
                  <a:lnTo>
                    <a:pt x="141" y="341"/>
                  </a:lnTo>
                  <a:lnTo>
                    <a:pt x="85" y="426"/>
                  </a:lnTo>
                  <a:lnTo>
                    <a:pt x="0" y="454"/>
                  </a:lnTo>
                  <a:lnTo>
                    <a:pt x="28" y="482"/>
                  </a:lnTo>
                  <a:lnTo>
                    <a:pt x="113" y="482"/>
                  </a:lnTo>
                  <a:lnTo>
                    <a:pt x="226" y="51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7" name="Freeform 45">
              <a:extLst>
                <a:ext uri="{FF2B5EF4-FFF2-40B4-BE49-F238E27FC236}">
                  <a16:creationId xmlns:a16="http://schemas.microsoft.com/office/drawing/2014/main" id="{9A0FE5B5-4818-4234-BDE0-FA48F97B6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9" y="1947"/>
              <a:ext cx="567" cy="595"/>
            </a:xfrm>
            <a:custGeom>
              <a:avLst/>
              <a:gdLst>
                <a:gd name="T0" fmla="*/ 454 w 567"/>
                <a:gd name="T1" fmla="*/ 56 h 595"/>
                <a:gd name="T2" fmla="*/ 369 w 567"/>
                <a:gd name="T3" fmla="*/ 56 h 595"/>
                <a:gd name="T4" fmla="*/ 341 w 567"/>
                <a:gd name="T5" fmla="*/ 28 h 595"/>
                <a:gd name="T6" fmla="*/ 284 w 567"/>
                <a:gd name="T7" fmla="*/ 0 h 595"/>
                <a:gd name="T8" fmla="*/ 199 w 567"/>
                <a:gd name="T9" fmla="*/ 28 h 595"/>
                <a:gd name="T10" fmla="*/ 171 w 567"/>
                <a:gd name="T11" fmla="*/ 85 h 595"/>
                <a:gd name="T12" fmla="*/ 114 w 567"/>
                <a:gd name="T13" fmla="*/ 113 h 595"/>
                <a:gd name="T14" fmla="*/ 57 w 567"/>
                <a:gd name="T15" fmla="*/ 85 h 595"/>
                <a:gd name="T16" fmla="*/ 0 w 567"/>
                <a:gd name="T17" fmla="*/ 113 h 595"/>
                <a:gd name="T18" fmla="*/ 57 w 567"/>
                <a:gd name="T19" fmla="*/ 170 h 595"/>
                <a:gd name="T20" fmla="*/ 86 w 567"/>
                <a:gd name="T21" fmla="*/ 453 h 595"/>
                <a:gd name="T22" fmla="*/ 57 w 567"/>
                <a:gd name="T23" fmla="*/ 595 h 595"/>
                <a:gd name="T24" fmla="*/ 142 w 567"/>
                <a:gd name="T25" fmla="*/ 538 h 595"/>
                <a:gd name="T26" fmla="*/ 199 w 567"/>
                <a:gd name="T27" fmla="*/ 595 h 595"/>
                <a:gd name="T28" fmla="*/ 227 w 567"/>
                <a:gd name="T29" fmla="*/ 595 h 595"/>
                <a:gd name="T30" fmla="*/ 199 w 567"/>
                <a:gd name="T31" fmla="*/ 538 h 595"/>
                <a:gd name="T32" fmla="*/ 227 w 567"/>
                <a:gd name="T33" fmla="*/ 538 h 595"/>
                <a:gd name="T34" fmla="*/ 312 w 567"/>
                <a:gd name="T35" fmla="*/ 482 h 595"/>
                <a:gd name="T36" fmla="*/ 369 w 567"/>
                <a:gd name="T37" fmla="*/ 482 h 595"/>
                <a:gd name="T38" fmla="*/ 397 w 567"/>
                <a:gd name="T39" fmla="*/ 453 h 595"/>
                <a:gd name="T40" fmla="*/ 341 w 567"/>
                <a:gd name="T41" fmla="*/ 397 h 595"/>
                <a:gd name="T42" fmla="*/ 397 w 567"/>
                <a:gd name="T43" fmla="*/ 397 h 595"/>
                <a:gd name="T44" fmla="*/ 426 w 567"/>
                <a:gd name="T45" fmla="*/ 312 h 595"/>
                <a:gd name="T46" fmla="*/ 511 w 567"/>
                <a:gd name="T47" fmla="*/ 227 h 595"/>
                <a:gd name="T48" fmla="*/ 511 w 567"/>
                <a:gd name="T49" fmla="*/ 113 h 595"/>
                <a:gd name="T50" fmla="*/ 539 w 567"/>
                <a:gd name="T51" fmla="*/ 113 h 595"/>
                <a:gd name="T52" fmla="*/ 567 w 567"/>
                <a:gd name="T53" fmla="*/ 85 h 595"/>
                <a:gd name="T54" fmla="*/ 454 w 567"/>
                <a:gd name="T55" fmla="*/ 56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7" h="595">
                  <a:moveTo>
                    <a:pt x="454" y="56"/>
                  </a:moveTo>
                  <a:lnTo>
                    <a:pt x="369" y="56"/>
                  </a:lnTo>
                  <a:lnTo>
                    <a:pt x="341" y="28"/>
                  </a:lnTo>
                  <a:lnTo>
                    <a:pt x="284" y="0"/>
                  </a:lnTo>
                  <a:lnTo>
                    <a:pt x="199" y="28"/>
                  </a:lnTo>
                  <a:lnTo>
                    <a:pt x="171" y="85"/>
                  </a:lnTo>
                  <a:lnTo>
                    <a:pt x="114" y="113"/>
                  </a:lnTo>
                  <a:lnTo>
                    <a:pt x="57" y="85"/>
                  </a:lnTo>
                  <a:lnTo>
                    <a:pt x="0" y="113"/>
                  </a:lnTo>
                  <a:lnTo>
                    <a:pt x="57" y="170"/>
                  </a:lnTo>
                  <a:lnTo>
                    <a:pt x="86" y="453"/>
                  </a:lnTo>
                  <a:lnTo>
                    <a:pt x="57" y="595"/>
                  </a:lnTo>
                  <a:lnTo>
                    <a:pt x="142" y="538"/>
                  </a:lnTo>
                  <a:lnTo>
                    <a:pt x="199" y="595"/>
                  </a:lnTo>
                  <a:lnTo>
                    <a:pt x="227" y="595"/>
                  </a:lnTo>
                  <a:lnTo>
                    <a:pt x="199" y="538"/>
                  </a:lnTo>
                  <a:lnTo>
                    <a:pt x="227" y="538"/>
                  </a:lnTo>
                  <a:lnTo>
                    <a:pt x="312" y="482"/>
                  </a:lnTo>
                  <a:lnTo>
                    <a:pt x="369" y="482"/>
                  </a:lnTo>
                  <a:lnTo>
                    <a:pt x="397" y="453"/>
                  </a:lnTo>
                  <a:lnTo>
                    <a:pt x="341" y="397"/>
                  </a:lnTo>
                  <a:lnTo>
                    <a:pt x="397" y="397"/>
                  </a:lnTo>
                  <a:lnTo>
                    <a:pt x="426" y="312"/>
                  </a:lnTo>
                  <a:lnTo>
                    <a:pt x="511" y="227"/>
                  </a:lnTo>
                  <a:lnTo>
                    <a:pt x="511" y="113"/>
                  </a:lnTo>
                  <a:lnTo>
                    <a:pt x="539" y="113"/>
                  </a:lnTo>
                  <a:lnTo>
                    <a:pt x="567" y="85"/>
                  </a:lnTo>
                  <a:lnTo>
                    <a:pt x="454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8" name="Freeform 46">
              <a:extLst>
                <a:ext uri="{FF2B5EF4-FFF2-40B4-BE49-F238E27FC236}">
                  <a16:creationId xmlns:a16="http://schemas.microsoft.com/office/drawing/2014/main" id="{ED69B08C-79C3-4292-BE64-39B49E0034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9" y="1436"/>
              <a:ext cx="454" cy="624"/>
            </a:xfrm>
            <a:custGeom>
              <a:avLst/>
              <a:gdLst>
                <a:gd name="T0" fmla="*/ 454 w 454"/>
                <a:gd name="T1" fmla="*/ 511 h 624"/>
                <a:gd name="T2" fmla="*/ 369 w 454"/>
                <a:gd name="T3" fmla="*/ 539 h 624"/>
                <a:gd name="T4" fmla="*/ 341 w 454"/>
                <a:gd name="T5" fmla="*/ 596 h 624"/>
                <a:gd name="T6" fmla="*/ 284 w 454"/>
                <a:gd name="T7" fmla="*/ 624 h 624"/>
                <a:gd name="T8" fmla="*/ 227 w 454"/>
                <a:gd name="T9" fmla="*/ 596 h 624"/>
                <a:gd name="T10" fmla="*/ 170 w 454"/>
                <a:gd name="T11" fmla="*/ 624 h 624"/>
                <a:gd name="T12" fmla="*/ 142 w 454"/>
                <a:gd name="T13" fmla="*/ 567 h 624"/>
                <a:gd name="T14" fmla="*/ 0 w 454"/>
                <a:gd name="T15" fmla="*/ 539 h 624"/>
                <a:gd name="T16" fmla="*/ 0 w 454"/>
                <a:gd name="T17" fmla="*/ 511 h 624"/>
                <a:gd name="T18" fmla="*/ 29 w 454"/>
                <a:gd name="T19" fmla="*/ 454 h 624"/>
                <a:gd name="T20" fmla="*/ 57 w 454"/>
                <a:gd name="T21" fmla="*/ 482 h 624"/>
                <a:gd name="T22" fmla="*/ 85 w 454"/>
                <a:gd name="T23" fmla="*/ 454 h 624"/>
                <a:gd name="T24" fmla="*/ 199 w 454"/>
                <a:gd name="T25" fmla="*/ 482 h 624"/>
                <a:gd name="T26" fmla="*/ 199 w 454"/>
                <a:gd name="T27" fmla="*/ 426 h 624"/>
                <a:gd name="T28" fmla="*/ 256 w 454"/>
                <a:gd name="T29" fmla="*/ 426 h 624"/>
                <a:gd name="T30" fmla="*/ 312 w 454"/>
                <a:gd name="T31" fmla="*/ 256 h 624"/>
                <a:gd name="T32" fmla="*/ 256 w 454"/>
                <a:gd name="T33" fmla="*/ 85 h 624"/>
                <a:gd name="T34" fmla="*/ 312 w 454"/>
                <a:gd name="T35" fmla="*/ 0 h 624"/>
                <a:gd name="T36" fmla="*/ 369 w 454"/>
                <a:gd name="T37" fmla="*/ 29 h 624"/>
                <a:gd name="T38" fmla="*/ 426 w 454"/>
                <a:gd name="T39" fmla="*/ 199 h 624"/>
                <a:gd name="T40" fmla="*/ 397 w 454"/>
                <a:gd name="T41" fmla="*/ 397 h 624"/>
                <a:gd name="T42" fmla="*/ 454 w 454"/>
                <a:gd name="T43" fmla="*/ 511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4" h="624">
                  <a:moveTo>
                    <a:pt x="454" y="511"/>
                  </a:moveTo>
                  <a:lnTo>
                    <a:pt x="369" y="539"/>
                  </a:lnTo>
                  <a:lnTo>
                    <a:pt x="341" y="596"/>
                  </a:lnTo>
                  <a:lnTo>
                    <a:pt x="284" y="624"/>
                  </a:lnTo>
                  <a:lnTo>
                    <a:pt x="227" y="596"/>
                  </a:lnTo>
                  <a:lnTo>
                    <a:pt x="170" y="624"/>
                  </a:lnTo>
                  <a:lnTo>
                    <a:pt x="142" y="567"/>
                  </a:lnTo>
                  <a:lnTo>
                    <a:pt x="0" y="539"/>
                  </a:lnTo>
                  <a:lnTo>
                    <a:pt x="0" y="511"/>
                  </a:lnTo>
                  <a:lnTo>
                    <a:pt x="29" y="454"/>
                  </a:lnTo>
                  <a:lnTo>
                    <a:pt x="57" y="482"/>
                  </a:lnTo>
                  <a:lnTo>
                    <a:pt x="85" y="454"/>
                  </a:lnTo>
                  <a:lnTo>
                    <a:pt x="199" y="482"/>
                  </a:lnTo>
                  <a:lnTo>
                    <a:pt x="199" y="426"/>
                  </a:lnTo>
                  <a:lnTo>
                    <a:pt x="256" y="426"/>
                  </a:lnTo>
                  <a:lnTo>
                    <a:pt x="312" y="256"/>
                  </a:lnTo>
                  <a:lnTo>
                    <a:pt x="256" y="85"/>
                  </a:lnTo>
                  <a:lnTo>
                    <a:pt x="312" y="0"/>
                  </a:lnTo>
                  <a:lnTo>
                    <a:pt x="369" y="29"/>
                  </a:lnTo>
                  <a:lnTo>
                    <a:pt x="426" y="199"/>
                  </a:lnTo>
                  <a:lnTo>
                    <a:pt x="397" y="397"/>
                  </a:lnTo>
                  <a:lnTo>
                    <a:pt x="454" y="51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9" name="Freeform 47">
              <a:extLst>
                <a:ext uri="{FF2B5EF4-FFF2-40B4-BE49-F238E27FC236}">
                  <a16:creationId xmlns:a16="http://schemas.microsoft.com/office/drawing/2014/main" id="{4CF5788D-AE36-4ABA-99CA-F4EEDFB91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1380"/>
              <a:ext cx="369" cy="595"/>
            </a:xfrm>
            <a:custGeom>
              <a:avLst/>
              <a:gdLst>
                <a:gd name="T0" fmla="*/ 0 w 369"/>
                <a:gd name="T1" fmla="*/ 56 h 595"/>
                <a:gd name="T2" fmla="*/ 0 w 369"/>
                <a:gd name="T3" fmla="*/ 0 h 595"/>
                <a:gd name="T4" fmla="*/ 199 w 369"/>
                <a:gd name="T5" fmla="*/ 113 h 595"/>
                <a:gd name="T6" fmla="*/ 199 w 369"/>
                <a:gd name="T7" fmla="*/ 170 h 595"/>
                <a:gd name="T8" fmla="*/ 284 w 369"/>
                <a:gd name="T9" fmla="*/ 198 h 595"/>
                <a:gd name="T10" fmla="*/ 312 w 369"/>
                <a:gd name="T11" fmla="*/ 283 h 595"/>
                <a:gd name="T12" fmla="*/ 369 w 369"/>
                <a:gd name="T13" fmla="*/ 312 h 595"/>
                <a:gd name="T14" fmla="*/ 369 w 369"/>
                <a:gd name="T15" fmla="*/ 368 h 595"/>
                <a:gd name="T16" fmla="*/ 312 w 369"/>
                <a:gd name="T17" fmla="*/ 397 h 595"/>
                <a:gd name="T18" fmla="*/ 340 w 369"/>
                <a:gd name="T19" fmla="*/ 482 h 595"/>
                <a:gd name="T20" fmla="*/ 284 w 369"/>
                <a:gd name="T21" fmla="*/ 567 h 595"/>
                <a:gd name="T22" fmla="*/ 199 w 369"/>
                <a:gd name="T23" fmla="*/ 595 h 595"/>
                <a:gd name="T24" fmla="*/ 142 w 369"/>
                <a:gd name="T25" fmla="*/ 567 h 595"/>
                <a:gd name="T26" fmla="*/ 85 w 369"/>
                <a:gd name="T27" fmla="*/ 453 h 595"/>
                <a:gd name="T28" fmla="*/ 114 w 369"/>
                <a:gd name="T29" fmla="*/ 255 h 595"/>
                <a:gd name="T30" fmla="*/ 57 w 369"/>
                <a:gd name="T31" fmla="*/ 85 h 595"/>
                <a:gd name="T32" fmla="*/ 0 w 369"/>
                <a:gd name="T33" fmla="*/ 56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9" h="595">
                  <a:moveTo>
                    <a:pt x="0" y="56"/>
                  </a:moveTo>
                  <a:lnTo>
                    <a:pt x="0" y="0"/>
                  </a:lnTo>
                  <a:lnTo>
                    <a:pt x="199" y="113"/>
                  </a:lnTo>
                  <a:lnTo>
                    <a:pt x="199" y="170"/>
                  </a:lnTo>
                  <a:lnTo>
                    <a:pt x="284" y="198"/>
                  </a:lnTo>
                  <a:lnTo>
                    <a:pt x="312" y="283"/>
                  </a:lnTo>
                  <a:lnTo>
                    <a:pt x="369" y="312"/>
                  </a:lnTo>
                  <a:lnTo>
                    <a:pt x="369" y="368"/>
                  </a:lnTo>
                  <a:lnTo>
                    <a:pt x="312" y="397"/>
                  </a:lnTo>
                  <a:lnTo>
                    <a:pt x="340" y="482"/>
                  </a:lnTo>
                  <a:lnTo>
                    <a:pt x="284" y="567"/>
                  </a:lnTo>
                  <a:lnTo>
                    <a:pt x="199" y="595"/>
                  </a:lnTo>
                  <a:lnTo>
                    <a:pt x="142" y="567"/>
                  </a:lnTo>
                  <a:lnTo>
                    <a:pt x="85" y="453"/>
                  </a:lnTo>
                  <a:lnTo>
                    <a:pt x="114" y="255"/>
                  </a:lnTo>
                  <a:lnTo>
                    <a:pt x="57" y="85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480" name="Group 48">
            <a:extLst>
              <a:ext uri="{FF2B5EF4-FFF2-40B4-BE49-F238E27FC236}">
                <a16:creationId xmlns:a16="http://schemas.microsoft.com/office/drawing/2014/main" id="{7215703F-161A-4361-A8DD-8F183496649C}"/>
              </a:ext>
            </a:extLst>
          </p:cNvPr>
          <p:cNvGrpSpPr>
            <a:grpSpLocks/>
          </p:cNvGrpSpPr>
          <p:nvPr/>
        </p:nvGrpSpPr>
        <p:grpSpPr bwMode="auto">
          <a:xfrm>
            <a:off x="4826000" y="4891088"/>
            <a:ext cx="530225" cy="133350"/>
            <a:chOff x="1480" y="585"/>
            <a:chExt cx="334" cy="84"/>
          </a:xfrm>
        </p:grpSpPr>
        <p:sp>
          <p:nvSpPr>
            <p:cNvPr id="18481" name="WordArt 49">
              <a:extLst>
                <a:ext uri="{FF2B5EF4-FFF2-40B4-BE49-F238E27FC236}">
                  <a16:creationId xmlns:a16="http://schemas.microsoft.com/office/drawing/2014/main" id="{EB16C3CF-09FC-46F4-8805-6F69BA761F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58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五所川原市</a:t>
              </a:r>
            </a:p>
          </p:txBody>
        </p:sp>
        <p:sp>
          <p:nvSpPr>
            <p:cNvPr id="18482" name="WordArt 50">
              <a:extLst>
                <a:ext uri="{FF2B5EF4-FFF2-40B4-BE49-F238E27FC236}">
                  <a16:creationId xmlns:a16="http://schemas.microsoft.com/office/drawing/2014/main" id="{50012ECC-D9D9-4FA7-A593-B8F0169281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58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五所川原市</a:t>
              </a:r>
            </a:p>
          </p:txBody>
        </p:sp>
      </p:grpSp>
      <p:grpSp>
        <p:nvGrpSpPr>
          <p:cNvPr id="18483" name="Group 51">
            <a:extLst>
              <a:ext uri="{FF2B5EF4-FFF2-40B4-BE49-F238E27FC236}">
                <a16:creationId xmlns:a16="http://schemas.microsoft.com/office/drawing/2014/main" id="{154E268B-F66E-4D6E-BABE-41418A22E186}"/>
              </a:ext>
            </a:extLst>
          </p:cNvPr>
          <p:cNvGrpSpPr>
            <a:grpSpLocks/>
          </p:cNvGrpSpPr>
          <p:nvPr/>
        </p:nvGrpSpPr>
        <p:grpSpPr bwMode="auto">
          <a:xfrm>
            <a:off x="6130925" y="5565775"/>
            <a:ext cx="396875" cy="133350"/>
            <a:chOff x="459" y="585"/>
            <a:chExt cx="250" cy="84"/>
          </a:xfrm>
        </p:grpSpPr>
        <p:sp>
          <p:nvSpPr>
            <p:cNvPr id="18484" name="WordArt 52">
              <a:extLst>
                <a:ext uri="{FF2B5EF4-FFF2-40B4-BE49-F238E27FC236}">
                  <a16:creationId xmlns:a16="http://schemas.microsoft.com/office/drawing/2014/main" id="{70934046-AAB6-4F20-B7A9-7905F4E3B5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5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青森市</a:t>
              </a:r>
            </a:p>
          </p:txBody>
        </p:sp>
        <p:sp>
          <p:nvSpPr>
            <p:cNvPr id="18485" name="WordArt 53">
              <a:extLst>
                <a:ext uri="{FF2B5EF4-FFF2-40B4-BE49-F238E27FC236}">
                  <a16:creationId xmlns:a16="http://schemas.microsoft.com/office/drawing/2014/main" id="{5CE0FAF1-380B-4590-8AA9-68308A7851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青森市</a:t>
              </a:r>
            </a:p>
          </p:txBody>
        </p:sp>
      </p:grpSp>
      <p:grpSp>
        <p:nvGrpSpPr>
          <p:cNvPr id="18486" name="Group 54">
            <a:extLst>
              <a:ext uri="{FF2B5EF4-FFF2-40B4-BE49-F238E27FC236}">
                <a16:creationId xmlns:a16="http://schemas.microsoft.com/office/drawing/2014/main" id="{322E8C9C-BA2B-406E-BC5F-030FEEFF1236}"/>
              </a:ext>
            </a:extLst>
          </p:cNvPr>
          <p:cNvGrpSpPr>
            <a:grpSpLocks/>
          </p:cNvGrpSpPr>
          <p:nvPr/>
        </p:nvGrpSpPr>
        <p:grpSpPr bwMode="auto">
          <a:xfrm>
            <a:off x="4375150" y="6826250"/>
            <a:ext cx="396875" cy="133350"/>
            <a:chOff x="913" y="585"/>
            <a:chExt cx="250" cy="84"/>
          </a:xfrm>
        </p:grpSpPr>
        <p:sp>
          <p:nvSpPr>
            <p:cNvPr id="18487" name="WordArt 55">
              <a:extLst>
                <a:ext uri="{FF2B5EF4-FFF2-40B4-BE49-F238E27FC236}">
                  <a16:creationId xmlns:a16="http://schemas.microsoft.com/office/drawing/2014/main" id="{9E35A0A7-7DA1-4BD8-A850-890D26F1CA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5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弘前市</a:t>
              </a:r>
            </a:p>
          </p:txBody>
        </p:sp>
        <p:sp>
          <p:nvSpPr>
            <p:cNvPr id="18488" name="WordArt 56">
              <a:extLst>
                <a:ext uri="{FF2B5EF4-FFF2-40B4-BE49-F238E27FC236}">
                  <a16:creationId xmlns:a16="http://schemas.microsoft.com/office/drawing/2014/main" id="{905E79BF-28A2-4B06-B3A6-4FF4C46956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弘前市</a:t>
              </a:r>
            </a:p>
          </p:txBody>
        </p:sp>
      </p:grpSp>
      <p:grpSp>
        <p:nvGrpSpPr>
          <p:cNvPr id="18489" name="Group 57">
            <a:extLst>
              <a:ext uri="{FF2B5EF4-FFF2-40B4-BE49-F238E27FC236}">
                <a16:creationId xmlns:a16="http://schemas.microsoft.com/office/drawing/2014/main" id="{90093768-107A-4714-8A2E-B167AAC9D530}"/>
              </a:ext>
            </a:extLst>
          </p:cNvPr>
          <p:cNvGrpSpPr>
            <a:grpSpLocks/>
          </p:cNvGrpSpPr>
          <p:nvPr/>
        </p:nvGrpSpPr>
        <p:grpSpPr bwMode="auto">
          <a:xfrm>
            <a:off x="7750175" y="6961188"/>
            <a:ext cx="530225" cy="133350"/>
            <a:chOff x="1480" y="729"/>
            <a:chExt cx="334" cy="84"/>
          </a:xfrm>
        </p:grpSpPr>
        <p:sp>
          <p:nvSpPr>
            <p:cNvPr id="18490" name="WordArt 58">
              <a:extLst>
                <a:ext uri="{FF2B5EF4-FFF2-40B4-BE49-F238E27FC236}">
                  <a16:creationId xmlns:a16="http://schemas.microsoft.com/office/drawing/2014/main" id="{FC379167-32F9-4C4F-9BC0-85BA66F0B0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72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十和田市</a:t>
              </a:r>
            </a:p>
          </p:txBody>
        </p:sp>
        <p:sp>
          <p:nvSpPr>
            <p:cNvPr id="18491" name="WordArt 59">
              <a:extLst>
                <a:ext uri="{FF2B5EF4-FFF2-40B4-BE49-F238E27FC236}">
                  <a16:creationId xmlns:a16="http://schemas.microsoft.com/office/drawing/2014/main" id="{83439A43-8215-4D1F-ACA5-EB2BBEA053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73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十和田市</a:t>
              </a:r>
            </a:p>
          </p:txBody>
        </p:sp>
      </p:grpSp>
      <p:grpSp>
        <p:nvGrpSpPr>
          <p:cNvPr id="18492" name="Group 60">
            <a:extLst>
              <a:ext uri="{FF2B5EF4-FFF2-40B4-BE49-F238E27FC236}">
                <a16:creationId xmlns:a16="http://schemas.microsoft.com/office/drawing/2014/main" id="{09F05B47-C1B2-4447-925E-36F1C9A9BE69}"/>
              </a:ext>
            </a:extLst>
          </p:cNvPr>
          <p:cNvGrpSpPr>
            <a:grpSpLocks/>
          </p:cNvGrpSpPr>
          <p:nvPr/>
        </p:nvGrpSpPr>
        <p:grpSpPr bwMode="auto">
          <a:xfrm>
            <a:off x="10045700" y="7410450"/>
            <a:ext cx="396875" cy="133350"/>
            <a:chOff x="459" y="729"/>
            <a:chExt cx="250" cy="84"/>
          </a:xfrm>
        </p:grpSpPr>
        <p:sp>
          <p:nvSpPr>
            <p:cNvPr id="18493" name="WordArt 61">
              <a:extLst>
                <a:ext uri="{FF2B5EF4-FFF2-40B4-BE49-F238E27FC236}">
                  <a16:creationId xmlns:a16="http://schemas.microsoft.com/office/drawing/2014/main" id="{9DEFF9B3-AD34-44BC-AF48-98096D1882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7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八戸市</a:t>
              </a:r>
            </a:p>
          </p:txBody>
        </p:sp>
        <p:sp>
          <p:nvSpPr>
            <p:cNvPr id="18494" name="WordArt 62">
              <a:extLst>
                <a:ext uri="{FF2B5EF4-FFF2-40B4-BE49-F238E27FC236}">
                  <a16:creationId xmlns:a16="http://schemas.microsoft.com/office/drawing/2014/main" id="{B82DF5B9-2470-41E3-ADB4-E6952F43D4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7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八戸市</a:t>
              </a:r>
            </a:p>
          </p:txBody>
        </p:sp>
      </p:grpSp>
      <p:grpSp>
        <p:nvGrpSpPr>
          <p:cNvPr id="18495" name="Group 63">
            <a:extLst>
              <a:ext uri="{FF2B5EF4-FFF2-40B4-BE49-F238E27FC236}">
                <a16:creationId xmlns:a16="http://schemas.microsoft.com/office/drawing/2014/main" id="{3E4AC3AA-D9B1-4906-BD79-B99F0AC6BA98}"/>
              </a:ext>
            </a:extLst>
          </p:cNvPr>
          <p:cNvGrpSpPr>
            <a:grpSpLocks/>
          </p:cNvGrpSpPr>
          <p:nvPr/>
        </p:nvGrpSpPr>
        <p:grpSpPr bwMode="auto">
          <a:xfrm>
            <a:off x="6040438" y="6645275"/>
            <a:ext cx="396875" cy="133350"/>
            <a:chOff x="913" y="729"/>
            <a:chExt cx="250" cy="84"/>
          </a:xfrm>
        </p:grpSpPr>
        <p:sp>
          <p:nvSpPr>
            <p:cNvPr id="18496" name="WordArt 64">
              <a:extLst>
                <a:ext uri="{FF2B5EF4-FFF2-40B4-BE49-F238E27FC236}">
                  <a16:creationId xmlns:a16="http://schemas.microsoft.com/office/drawing/2014/main" id="{156C680F-31FC-45BC-AA31-9046BC2AEE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7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黒石市</a:t>
              </a:r>
            </a:p>
          </p:txBody>
        </p:sp>
        <p:sp>
          <p:nvSpPr>
            <p:cNvPr id="18497" name="WordArt 65">
              <a:extLst>
                <a:ext uri="{FF2B5EF4-FFF2-40B4-BE49-F238E27FC236}">
                  <a16:creationId xmlns:a16="http://schemas.microsoft.com/office/drawing/2014/main" id="{8336C47E-B1C6-44F3-94F7-8DE1F6C263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7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黒石市</a:t>
              </a:r>
            </a:p>
          </p:txBody>
        </p:sp>
      </p:grpSp>
      <p:grpSp>
        <p:nvGrpSpPr>
          <p:cNvPr id="18498" name="Group 66">
            <a:extLst>
              <a:ext uri="{FF2B5EF4-FFF2-40B4-BE49-F238E27FC236}">
                <a16:creationId xmlns:a16="http://schemas.microsoft.com/office/drawing/2014/main" id="{21A6E500-BC52-4A34-96E1-2E0C03A9767C}"/>
              </a:ext>
            </a:extLst>
          </p:cNvPr>
          <p:cNvGrpSpPr>
            <a:grpSpLocks/>
          </p:cNvGrpSpPr>
          <p:nvPr/>
        </p:nvGrpSpPr>
        <p:grpSpPr bwMode="auto">
          <a:xfrm>
            <a:off x="3879850" y="4891088"/>
            <a:ext cx="530225" cy="133350"/>
            <a:chOff x="1487" y="925"/>
            <a:chExt cx="334" cy="84"/>
          </a:xfrm>
        </p:grpSpPr>
        <p:sp>
          <p:nvSpPr>
            <p:cNvPr id="18499" name="WordArt 67">
              <a:extLst>
                <a:ext uri="{FF2B5EF4-FFF2-40B4-BE49-F238E27FC236}">
                  <a16:creationId xmlns:a16="http://schemas.microsoft.com/office/drawing/2014/main" id="{E4AA2F45-A73C-4767-9BE4-5BA8C3C83A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7" y="92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つがる市</a:t>
              </a:r>
            </a:p>
          </p:txBody>
        </p:sp>
        <p:sp>
          <p:nvSpPr>
            <p:cNvPr id="18500" name="WordArt 68">
              <a:extLst>
                <a:ext uri="{FF2B5EF4-FFF2-40B4-BE49-F238E27FC236}">
                  <a16:creationId xmlns:a16="http://schemas.microsoft.com/office/drawing/2014/main" id="{378345A9-5F63-4325-B6F2-0671D82C4C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92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つがる市</a:t>
              </a:r>
            </a:p>
          </p:txBody>
        </p:sp>
      </p:grpSp>
      <p:grpSp>
        <p:nvGrpSpPr>
          <p:cNvPr id="18501" name="Group 69">
            <a:extLst>
              <a:ext uri="{FF2B5EF4-FFF2-40B4-BE49-F238E27FC236}">
                <a16:creationId xmlns:a16="http://schemas.microsoft.com/office/drawing/2014/main" id="{16A08C90-BF6D-4BE1-AA2D-255B162BDB93}"/>
              </a:ext>
            </a:extLst>
          </p:cNvPr>
          <p:cNvGrpSpPr>
            <a:grpSpLocks/>
          </p:cNvGrpSpPr>
          <p:nvPr/>
        </p:nvGrpSpPr>
        <p:grpSpPr bwMode="auto">
          <a:xfrm>
            <a:off x="6221413" y="7456488"/>
            <a:ext cx="396875" cy="133350"/>
            <a:chOff x="466" y="925"/>
            <a:chExt cx="250" cy="84"/>
          </a:xfrm>
        </p:grpSpPr>
        <p:sp>
          <p:nvSpPr>
            <p:cNvPr id="18502" name="WordArt 70">
              <a:extLst>
                <a:ext uri="{FF2B5EF4-FFF2-40B4-BE49-F238E27FC236}">
                  <a16:creationId xmlns:a16="http://schemas.microsoft.com/office/drawing/2014/main" id="{2BE2D8C2-C46D-46CF-9A47-2CBBC78304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6" y="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平川市</a:t>
              </a:r>
            </a:p>
          </p:txBody>
        </p:sp>
        <p:sp>
          <p:nvSpPr>
            <p:cNvPr id="18503" name="WordArt 71">
              <a:extLst>
                <a:ext uri="{FF2B5EF4-FFF2-40B4-BE49-F238E27FC236}">
                  <a16:creationId xmlns:a16="http://schemas.microsoft.com/office/drawing/2014/main" id="{EAB9C068-A9E8-499D-B85E-4F008014FC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7" y="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平川市</a:t>
              </a:r>
            </a:p>
          </p:txBody>
        </p:sp>
      </p:grpSp>
      <p:grpSp>
        <p:nvGrpSpPr>
          <p:cNvPr id="18504" name="Group 72">
            <a:extLst>
              <a:ext uri="{FF2B5EF4-FFF2-40B4-BE49-F238E27FC236}">
                <a16:creationId xmlns:a16="http://schemas.microsoft.com/office/drawing/2014/main" id="{A4BB1D00-5A2D-442C-BEDD-9B7921C1D8B4}"/>
              </a:ext>
            </a:extLst>
          </p:cNvPr>
          <p:cNvGrpSpPr>
            <a:grpSpLocks/>
          </p:cNvGrpSpPr>
          <p:nvPr/>
        </p:nvGrpSpPr>
        <p:grpSpPr bwMode="auto">
          <a:xfrm>
            <a:off x="7570788" y="1739900"/>
            <a:ext cx="396875" cy="133350"/>
            <a:chOff x="920" y="925"/>
            <a:chExt cx="250" cy="84"/>
          </a:xfrm>
        </p:grpSpPr>
        <p:sp>
          <p:nvSpPr>
            <p:cNvPr id="18505" name="WordArt 73">
              <a:extLst>
                <a:ext uri="{FF2B5EF4-FFF2-40B4-BE49-F238E27FC236}">
                  <a16:creationId xmlns:a16="http://schemas.microsoft.com/office/drawing/2014/main" id="{3C868BDD-9461-4AFE-8CF2-C82E778E35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むつ市</a:t>
              </a:r>
            </a:p>
          </p:txBody>
        </p:sp>
        <p:sp>
          <p:nvSpPr>
            <p:cNvPr id="18506" name="WordArt 74">
              <a:extLst>
                <a:ext uri="{FF2B5EF4-FFF2-40B4-BE49-F238E27FC236}">
                  <a16:creationId xmlns:a16="http://schemas.microsoft.com/office/drawing/2014/main" id="{5D622042-4452-4971-A3E6-C591F49D0B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むつ市</a:t>
              </a:r>
            </a:p>
          </p:txBody>
        </p:sp>
      </p:grpSp>
      <p:grpSp>
        <p:nvGrpSpPr>
          <p:cNvPr id="18507" name="Group 75">
            <a:extLst>
              <a:ext uri="{FF2B5EF4-FFF2-40B4-BE49-F238E27FC236}">
                <a16:creationId xmlns:a16="http://schemas.microsoft.com/office/drawing/2014/main" id="{3DC4615A-6C2F-4EFF-92F9-5CF3B89692B1}"/>
              </a:ext>
            </a:extLst>
          </p:cNvPr>
          <p:cNvGrpSpPr>
            <a:grpSpLocks/>
          </p:cNvGrpSpPr>
          <p:nvPr/>
        </p:nvGrpSpPr>
        <p:grpSpPr bwMode="auto">
          <a:xfrm>
            <a:off x="5186363" y="3405188"/>
            <a:ext cx="530225" cy="133350"/>
            <a:chOff x="1480" y="1152"/>
            <a:chExt cx="334" cy="84"/>
          </a:xfrm>
        </p:grpSpPr>
        <p:sp>
          <p:nvSpPr>
            <p:cNvPr id="18508" name="WordArt 76">
              <a:extLst>
                <a:ext uri="{FF2B5EF4-FFF2-40B4-BE49-F238E27FC236}">
                  <a16:creationId xmlns:a16="http://schemas.microsoft.com/office/drawing/2014/main" id="{95023621-0223-4A4C-BE5B-431EF0C1D0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1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外ヶ浜町</a:t>
              </a:r>
            </a:p>
          </p:txBody>
        </p:sp>
        <p:sp>
          <p:nvSpPr>
            <p:cNvPr id="18509" name="WordArt 77">
              <a:extLst>
                <a:ext uri="{FF2B5EF4-FFF2-40B4-BE49-F238E27FC236}">
                  <a16:creationId xmlns:a16="http://schemas.microsoft.com/office/drawing/2014/main" id="{5F5545EB-C640-4EB3-8B2D-6F65877365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1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外ヶ浜町</a:t>
              </a:r>
            </a:p>
          </p:txBody>
        </p:sp>
      </p:grpSp>
      <p:grpSp>
        <p:nvGrpSpPr>
          <p:cNvPr id="18510" name="Group 78">
            <a:extLst>
              <a:ext uri="{FF2B5EF4-FFF2-40B4-BE49-F238E27FC236}">
                <a16:creationId xmlns:a16="http://schemas.microsoft.com/office/drawing/2014/main" id="{5C62F644-75C8-441B-91FA-04FE7106DD26}"/>
              </a:ext>
            </a:extLst>
          </p:cNvPr>
          <p:cNvGrpSpPr>
            <a:grpSpLocks/>
          </p:cNvGrpSpPr>
          <p:nvPr/>
        </p:nvGrpSpPr>
        <p:grpSpPr bwMode="auto">
          <a:xfrm>
            <a:off x="4826000" y="5926138"/>
            <a:ext cx="396875" cy="133350"/>
            <a:chOff x="459" y="1152"/>
            <a:chExt cx="250" cy="84"/>
          </a:xfrm>
        </p:grpSpPr>
        <p:sp>
          <p:nvSpPr>
            <p:cNvPr id="18511" name="WordArt 79">
              <a:extLst>
                <a:ext uri="{FF2B5EF4-FFF2-40B4-BE49-F238E27FC236}">
                  <a16:creationId xmlns:a16="http://schemas.microsoft.com/office/drawing/2014/main" id="{30B7C9F0-D1D0-46F5-A802-DBA84206F8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1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板柳町</a:t>
              </a:r>
            </a:p>
          </p:txBody>
        </p:sp>
        <p:sp>
          <p:nvSpPr>
            <p:cNvPr id="18512" name="WordArt 80">
              <a:extLst>
                <a:ext uri="{FF2B5EF4-FFF2-40B4-BE49-F238E27FC236}">
                  <a16:creationId xmlns:a16="http://schemas.microsoft.com/office/drawing/2014/main" id="{D3511F0C-4248-4EF2-ABF8-8E058ED688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1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板柳町</a:t>
              </a:r>
            </a:p>
          </p:txBody>
        </p:sp>
      </p:grpSp>
      <p:grpSp>
        <p:nvGrpSpPr>
          <p:cNvPr id="18513" name="Group 81">
            <a:extLst>
              <a:ext uri="{FF2B5EF4-FFF2-40B4-BE49-F238E27FC236}">
                <a16:creationId xmlns:a16="http://schemas.microsoft.com/office/drawing/2014/main" id="{798E4BA6-A03C-47A7-9F75-49DD3ACFA9B1}"/>
              </a:ext>
            </a:extLst>
          </p:cNvPr>
          <p:cNvGrpSpPr>
            <a:grpSpLocks/>
          </p:cNvGrpSpPr>
          <p:nvPr/>
        </p:nvGrpSpPr>
        <p:grpSpPr bwMode="auto">
          <a:xfrm>
            <a:off x="9686925" y="5745163"/>
            <a:ext cx="396875" cy="133350"/>
            <a:chOff x="913" y="1152"/>
            <a:chExt cx="250" cy="84"/>
          </a:xfrm>
        </p:grpSpPr>
        <p:sp>
          <p:nvSpPr>
            <p:cNvPr id="18514" name="WordArt 82">
              <a:extLst>
                <a:ext uri="{FF2B5EF4-FFF2-40B4-BE49-F238E27FC236}">
                  <a16:creationId xmlns:a16="http://schemas.microsoft.com/office/drawing/2014/main" id="{043CA201-C09F-4494-A9A6-A50A84B744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1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三沢市</a:t>
              </a:r>
            </a:p>
          </p:txBody>
        </p:sp>
        <p:sp>
          <p:nvSpPr>
            <p:cNvPr id="18515" name="WordArt 83">
              <a:extLst>
                <a:ext uri="{FF2B5EF4-FFF2-40B4-BE49-F238E27FC236}">
                  <a16:creationId xmlns:a16="http://schemas.microsoft.com/office/drawing/2014/main" id="{6AB2F114-0F79-4E84-8897-6B4A2285C6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1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三沢市</a:t>
              </a:r>
            </a:p>
          </p:txBody>
        </p:sp>
      </p:grpSp>
      <p:grpSp>
        <p:nvGrpSpPr>
          <p:cNvPr id="18516" name="Group 84">
            <a:extLst>
              <a:ext uri="{FF2B5EF4-FFF2-40B4-BE49-F238E27FC236}">
                <a16:creationId xmlns:a16="http://schemas.microsoft.com/office/drawing/2014/main" id="{16FEF06F-2E85-4A67-A735-ED4671687D74}"/>
              </a:ext>
            </a:extLst>
          </p:cNvPr>
          <p:cNvGrpSpPr>
            <a:grpSpLocks/>
          </p:cNvGrpSpPr>
          <p:nvPr/>
        </p:nvGrpSpPr>
        <p:grpSpPr bwMode="auto">
          <a:xfrm>
            <a:off x="3160713" y="6240463"/>
            <a:ext cx="530225" cy="133350"/>
            <a:chOff x="1480" y="1409"/>
            <a:chExt cx="334" cy="84"/>
          </a:xfrm>
        </p:grpSpPr>
        <p:sp>
          <p:nvSpPr>
            <p:cNvPr id="18517" name="WordArt 85">
              <a:extLst>
                <a:ext uri="{FF2B5EF4-FFF2-40B4-BE49-F238E27FC236}">
                  <a16:creationId xmlns:a16="http://schemas.microsoft.com/office/drawing/2014/main" id="{35F17412-1618-4F49-A062-337C88B93C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40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鰺ヶ沢町</a:t>
              </a:r>
            </a:p>
          </p:txBody>
        </p:sp>
        <p:sp>
          <p:nvSpPr>
            <p:cNvPr id="18518" name="WordArt 86">
              <a:extLst>
                <a:ext uri="{FF2B5EF4-FFF2-40B4-BE49-F238E27FC236}">
                  <a16:creationId xmlns:a16="http://schemas.microsoft.com/office/drawing/2014/main" id="{99773293-126F-49E6-AB3E-A25BE91B45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41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鰺ヶ沢町</a:t>
              </a:r>
            </a:p>
          </p:txBody>
        </p:sp>
      </p:grpSp>
      <p:grpSp>
        <p:nvGrpSpPr>
          <p:cNvPr id="18519" name="Group 87">
            <a:extLst>
              <a:ext uri="{FF2B5EF4-FFF2-40B4-BE49-F238E27FC236}">
                <a16:creationId xmlns:a16="http://schemas.microsoft.com/office/drawing/2014/main" id="{B121F4B5-713B-437C-B2D8-19A758B12332}"/>
              </a:ext>
            </a:extLst>
          </p:cNvPr>
          <p:cNvGrpSpPr>
            <a:grpSpLocks/>
          </p:cNvGrpSpPr>
          <p:nvPr/>
        </p:nvGrpSpPr>
        <p:grpSpPr bwMode="auto">
          <a:xfrm>
            <a:off x="7886700" y="5791200"/>
            <a:ext cx="396875" cy="133350"/>
            <a:chOff x="459" y="1409"/>
            <a:chExt cx="250" cy="84"/>
          </a:xfrm>
        </p:grpSpPr>
        <p:sp>
          <p:nvSpPr>
            <p:cNvPr id="18520" name="WordArt 88">
              <a:extLst>
                <a:ext uri="{FF2B5EF4-FFF2-40B4-BE49-F238E27FC236}">
                  <a16:creationId xmlns:a16="http://schemas.microsoft.com/office/drawing/2014/main" id="{011514CB-CE55-4569-BAC9-BC205847F5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4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七戸町</a:t>
              </a:r>
            </a:p>
          </p:txBody>
        </p:sp>
        <p:sp>
          <p:nvSpPr>
            <p:cNvPr id="18521" name="WordArt 89">
              <a:extLst>
                <a:ext uri="{FF2B5EF4-FFF2-40B4-BE49-F238E27FC236}">
                  <a16:creationId xmlns:a16="http://schemas.microsoft.com/office/drawing/2014/main" id="{7F83E146-D36F-47C3-A862-A5FCF4A064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4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七戸町</a:t>
              </a:r>
            </a:p>
          </p:txBody>
        </p:sp>
      </p:grpSp>
      <p:grpSp>
        <p:nvGrpSpPr>
          <p:cNvPr id="18522" name="Group 90">
            <a:extLst>
              <a:ext uri="{FF2B5EF4-FFF2-40B4-BE49-F238E27FC236}">
                <a16:creationId xmlns:a16="http://schemas.microsoft.com/office/drawing/2014/main" id="{AF61E483-E02A-4201-A7EE-823E9AFC36B5}"/>
              </a:ext>
            </a:extLst>
          </p:cNvPr>
          <p:cNvGrpSpPr>
            <a:grpSpLocks/>
          </p:cNvGrpSpPr>
          <p:nvPr/>
        </p:nvGrpSpPr>
        <p:grpSpPr bwMode="auto">
          <a:xfrm>
            <a:off x="6986588" y="569913"/>
            <a:ext cx="396875" cy="133350"/>
            <a:chOff x="913" y="1409"/>
            <a:chExt cx="250" cy="84"/>
          </a:xfrm>
        </p:grpSpPr>
        <p:sp>
          <p:nvSpPr>
            <p:cNvPr id="18523" name="WordArt 91">
              <a:extLst>
                <a:ext uri="{FF2B5EF4-FFF2-40B4-BE49-F238E27FC236}">
                  <a16:creationId xmlns:a16="http://schemas.microsoft.com/office/drawing/2014/main" id="{A73DA90A-672D-4743-BC82-BB340F25C3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4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大間町</a:t>
              </a:r>
            </a:p>
          </p:txBody>
        </p:sp>
        <p:sp>
          <p:nvSpPr>
            <p:cNvPr id="18524" name="WordArt 92">
              <a:extLst>
                <a:ext uri="{FF2B5EF4-FFF2-40B4-BE49-F238E27FC236}">
                  <a16:creationId xmlns:a16="http://schemas.microsoft.com/office/drawing/2014/main" id="{BA5F5729-402C-46CE-93F3-7C664B2956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4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大間町</a:t>
              </a:r>
            </a:p>
          </p:txBody>
        </p:sp>
      </p:grpSp>
      <p:grpSp>
        <p:nvGrpSpPr>
          <p:cNvPr id="18525" name="Group 93">
            <a:extLst>
              <a:ext uri="{FF2B5EF4-FFF2-40B4-BE49-F238E27FC236}">
                <a16:creationId xmlns:a16="http://schemas.microsoft.com/office/drawing/2014/main" id="{7118A613-9FDA-4EA4-96C5-1548F6311FC9}"/>
              </a:ext>
            </a:extLst>
          </p:cNvPr>
          <p:cNvGrpSpPr>
            <a:grpSpLocks/>
          </p:cNvGrpSpPr>
          <p:nvPr/>
        </p:nvGrpSpPr>
        <p:grpSpPr bwMode="auto">
          <a:xfrm>
            <a:off x="3430588" y="7366000"/>
            <a:ext cx="530225" cy="133350"/>
            <a:chOff x="1480" y="1553"/>
            <a:chExt cx="334" cy="84"/>
          </a:xfrm>
        </p:grpSpPr>
        <p:sp>
          <p:nvSpPr>
            <p:cNvPr id="18526" name="WordArt 94">
              <a:extLst>
                <a:ext uri="{FF2B5EF4-FFF2-40B4-BE49-F238E27FC236}">
                  <a16:creationId xmlns:a16="http://schemas.microsoft.com/office/drawing/2014/main" id="{864774D8-DEF9-48DC-BDC0-92DB321830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55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西目屋村</a:t>
              </a:r>
            </a:p>
          </p:txBody>
        </p:sp>
        <p:sp>
          <p:nvSpPr>
            <p:cNvPr id="18527" name="WordArt 95">
              <a:extLst>
                <a:ext uri="{FF2B5EF4-FFF2-40B4-BE49-F238E27FC236}">
                  <a16:creationId xmlns:a16="http://schemas.microsoft.com/office/drawing/2014/main" id="{568FB79A-20B0-4C88-B4D7-3671740EB6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55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西目屋村</a:t>
              </a:r>
            </a:p>
          </p:txBody>
        </p:sp>
      </p:grpSp>
      <p:grpSp>
        <p:nvGrpSpPr>
          <p:cNvPr id="18528" name="Group 96">
            <a:extLst>
              <a:ext uri="{FF2B5EF4-FFF2-40B4-BE49-F238E27FC236}">
                <a16:creationId xmlns:a16="http://schemas.microsoft.com/office/drawing/2014/main" id="{4F2F471E-1240-4DE7-AB57-5A041966B35D}"/>
              </a:ext>
            </a:extLst>
          </p:cNvPr>
          <p:cNvGrpSpPr>
            <a:grpSpLocks/>
          </p:cNvGrpSpPr>
          <p:nvPr/>
        </p:nvGrpSpPr>
        <p:grpSpPr bwMode="auto">
          <a:xfrm>
            <a:off x="4465638" y="5565775"/>
            <a:ext cx="396875" cy="133350"/>
            <a:chOff x="459" y="1553"/>
            <a:chExt cx="250" cy="84"/>
          </a:xfrm>
        </p:grpSpPr>
        <p:sp>
          <p:nvSpPr>
            <p:cNvPr id="18529" name="WordArt 97">
              <a:extLst>
                <a:ext uri="{FF2B5EF4-FFF2-40B4-BE49-F238E27FC236}">
                  <a16:creationId xmlns:a16="http://schemas.microsoft.com/office/drawing/2014/main" id="{67A5B0DE-2262-4388-BB09-3A36F2C588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5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鶴田町</a:t>
              </a:r>
            </a:p>
          </p:txBody>
        </p:sp>
        <p:sp>
          <p:nvSpPr>
            <p:cNvPr id="18530" name="WordArt 98">
              <a:extLst>
                <a:ext uri="{FF2B5EF4-FFF2-40B4-BE49-F238E27FC236}">
                  <a16:creationId xmlns:a16="http://schemas.microsoft.com/office/drawing/2014/main" id="{E5D24787-93C7-423A-AFC7-F98C7F6771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5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鶴田町</a:t>
              </a:r>
            </a:p>
          </p:txBody>
        </p:sp>
      </p:grpSp>
      <p:grpSp>
        <p:nvGrpSpPr>
          <p:cNvPr id="18531" name="Group 99">
            <a:extLst>
              <a:ext uri="{FF2B5EF4-FFF2-40B4-BE49-F238E27FC236}">
                <a16:creationId xmlns:a16="http://schemas.microsoft.com/office/drawing/2014/main" id="{0D3CABC0-8D49-4C69-B356-A3730D0B42EE}"/>
              </a:ext>
            </a:extLst>
          </p:cNvPr>
          <p:cNvGrpSpPr>
            <a:grpSpLocks/>
          </p:cNvGrpSpPr>
          <p:nvPr/>
        </p:nvGrpSpPr>
        <p:grpSpPr bwMode="auto">
          <a:xfrm>
            <a:off x="9101138" y="6465888"/>
            <a:ext cx="396875" cy="133350"/>
            <a:chOff x="913" y="1553"/>
            <a:chExt cx="250" cy="84"/>
          </a:xfrm>
        </p:grpSpPr>
        <p:sp>
          <p:nvSpPr>
            <p:cNvPr id="18532" name="WordArt 100">
              <a:extLst>
                <a:ext uri="{FF2B5EF4-FFF2-40B4-BE49-F238E27FC236}">
                  <a16:creationId xmlns:a16="http://schemas.microsoft.com/office/drawing/2014/main" id="{1FAA432C-C898-45B2-AFA0-49530B8D4C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5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六戸町</a:t>
              </a:r>
            </a:p>
          </p:txBody>
        </p:sp>
        <p:sp>
          <p:nvSpPr>
            <p:cNvPr id="18533" name="WordArt 101">
              <a:extLst>
                <a:ext uri="{FF2B5EF4-FFF2-40B4-BE49-F238E27FC236}">
                  <a16:creationId xmlns:a16="http://schemas.microsoft.com/office/drawing/2014/main" id="{E5C6DF10-B49F-424B-8699-88F5E79316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5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六戸町</a:t>
              </a:r>
            </a:p>
          </p:txBody>
        </p:sp>
      </p:grpSp>
      <p:grpSp>
        <p:nvGrpSpPr>
          <p:cNvPr id="18534" name="Group 102">
            <a:extLst>
              <a:ext uri="{FF2B5EF4-FFF2-40B4-BE49-F238E27FC236}">
                <a16:creationId xmlns:a16="http://schemas.microsoft.com/office/drawing/2014/main" id="{29C382BC-16FA-4570-BDBA-2FC3C093C7DF}"/>
              </a:ext>
            </a:extLst>
          </p:cNvPr>
          <p:cNvGrpSpPr>
            <a:grpSpLocks/>
          </p:cNvGrpSpPr>
          <p:nvPr/>
        </p:nvGrpSpPr>
        <p:grpSpPr bwMode="auto">
          <a:xfrm>
            <a:off x="8156575" y="4710113"/>
            <a:ext cx="530225" cy="133350"/>
            <a:chOff x="1487" y="1749"/>
            <a:chExt cx="334" cy="84"/>
          </a:xfrm>
        </p:grpSpPr>
        <p:sp>
          <p:nvSpPr>
            <p:cNvPr id="18535" name="WordArt 103">
              <a:extLst>
                <a:ext uri="{FF2B5EF4-FFF2-40B4-BE49-F238E27FC236}">
                  <a16:creationId xmlns:a16="http://schemas.microsoft.com/office/drawing/2014/main" id="{0B0616BC-5B10-4CBC-A69F-5768E040FA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7" y="174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野辺地町</a:t>
              </a:r>
            </a:p>
          </p:txBody>
        </p:sp>
        <p:sp>
          <p:nvSpPr>
            <p:cNvPr id="18536" name="WordArt 104">
              <a:extLst>
                <a:ext uri="{FF2B5EF4-FFF2-40B4-BE49-F238E27FC236}">
                  <a16:creationId xmlns:a16="http://schemas.microsoft.com/office/drawing/2014/main" id="{804085E3-88A1-4898-81CB-8C74D9CB60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175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野辺地町</a:t>
              </a:r>
            </a:p>
          </p:txBody>
        </p:sp>
      </p:grpSp>
      <p:grpSp>
        <p:nvGrpSpPr>
          <p:cNvPr id="18537" name="Group 105">
            <a:extLst>
              <a:ext uri="{FF2B5EF4-FFF2-40B4-BE49-F238E27FC236}">
                <a16:creationId xmlns:a16="http://schemas.microsoft.com/office/drawing/2014/main" id="{615DE1F6-B849-4C2D-9CDD-81809411AC2B}"/>
              </a:ext>
            </a:extLst>
          </p:cNvPr>
          <p:cNvGrpSpPr>
            <a:grpSpLocks/>
          </p:cNvGrpSpPr>
          <p:nvPr/>
        </p:nvGrpSpPr>
        <p:grpSpPr bwMode="auto">
          <a:xfrm>
            <a:off x="9371013" y="1874838"/>
            <a:ext cx="396875" cy="133350"/>
            <a:chOff x="466" y="1749"/>
            <a:chExt cx="250" cy="84"/>
          </a:xfrm>
        </p:grpSpPr>
        <p:sp>
          <p:nvSpPr>
            <p:cNvPr id="18538" name="WordArt 106">
              <a:extLst>
                <a:ext uri="{FF2B5EF4-FFF2-40B4-BE49-F238E27FC236}">
                  <a16:creationId xmlns:a16="http://schemas.microsoft.com/office/drawing/2014/main" id="{14A0547F-CCD6-4B00-AD7A-AC39E2A764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6" y="174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東通村</a:t>
              </a:r>
            </a:p>
          </p:txBody>
        </p:sp>
        <p:sp>
          <p:nvSpPr>
            <p:cNvPr id="18539" name="WordArt 107">
              <a:extLst>
                <a:ext uri="{FF2B5EF4-FFF2-40B4-BE49-F238E27FC236}">
                  <a16:creationId xmlns:a16="http://schemas.microsoft.com/office/drawing/2014/main" id="{0F18AA0D-E596-4360-A98D-2A5504C96B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7" y="175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東通村</a:t>
              </a:r>
            </a:p>
          </p:txBody>
        </p:sp>
      </p:grpSp>
      <p:grpSp>
        <p:nvGrpSpPr>
          <p:cNvPr id="18540" name="Group 108">
            <a:extLst>
              <a:ext uri="{FF2B5EF4-FFF2-40B4-BE49-F238E27FC236}">
                <a16:creationId xmlns:a16="http://schemas.microsoft.com/office/drawing/2014/main" id="{6AECB2D6-317C-41C7-B6FB-0FE01D52D633}"/>
              </a:ext>
            </a:extLst>
          </p:cNvPr>
          <p:cNvGrpSpPr>
            <a:grpSpLocks/>
          </p:cNvGrpSpPr>
          <p:nvPr/>
        </p:nvGrpSpPr>
        <p:grpSpPr bwMode="auto">
          <a:xfrm>
            <a:off x="5456238" y="3990975"/>
            <a:ext cx="396875" cy="133350"/>
            <a:chOff x="920" y="1749"/>
            <a:chExt cx="250" cy="84"/>
          </a:xfrm>
        </p:grpSpPr>
        <p:sp>
          <p:nvSpPr>
            <p:cNvPr id="18541" name="WordArt 109">
              <a:extLst>
                <a:ext uri="{FF2B5EF4-FFF2-40B4-BE49-F238E27FC236}">
                  <a16:creationId xmlns:a16="http://schemas.microsoft.com/office/drawing/2014/main" id="{D5A535BD-0740-4B77-8ECC-3A11E98CBD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174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蓬田村</a:t>
              </a:r>
            </a:p>
          </p:txBody>
        </p:sp>
        <p:sp>
          <p:nvSpPr>
            <p:cNvPr id="18542" name="WordArt 110">
              <a:extLst>
                <a:ext uri="{FF2B5EF4-FFF2-40B4-BE49-F238E27FC236}">
                  <a16:creationId xmlns:a16="http://schemas.microsoft.com/office/drawing/2014/main" id="{6E10F4F4-AC34-48D3-AA3F-6DC452335E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175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蓬田村</a:t>
              </a:r>
            </a:p>
          </p:txBody>
        </p:sp>
      </p:grpSp>
      <p:grpSp>
        <p:nvGrpSpPr>
          <p:cNvPr id="18543" name="Group 111">
            <a:extLst>
              <a:ext uri="{FF2B5EF4-FFF2-40B4-BE49-F238E27FC236}">
                <a16:creationId xmlns:a16="http://schemas.microsoft.com/office/drawing/2014/main" id="{2CF358F2-241D-49A5-AE96-4FD4CBD9416E}"/>
              </a:ext>
            </a:extLst>
          </p:cNvPr>
          <p:cNvGrpSpPr>
            <a:grpSpLocks/>
          </p:cNvGrpSpPr>
          <p:nvPr/>
        </p:nvGrpSpPr>
        <p:grpSpPr bwMode="auto">
          <a:xfrm>
            <a:off x="9191625" y="4305300"/>
            <a:ext cx="530225" cy="133350"/>
            <a:chOff x="1480" y="1976"/>
            <a:chExt cx="334" cy="84"/>
          </a:xfrm>
        </p:grpSpPr>
        <p:sp>
          <p:nvSpPr>
            <p:cNvPr id="18544" name="WordArt 112">
              <a:extLst>
                <a:ext uri="{FF2B5EF4-FFF2-40B4-BE49-F238E27FC236}">
                  <a16:creationId xmlns:a16="http://schemas.microsoft.com/office/drawing/2014/main" id="{68165A96-B1EC-48DE-9371-0FA07EE029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97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六ヶ所村</a:t>
              </a:r>
            </a:p>
          </p:txBody>
        </p:sp>
        <p:sp>
          <p:nvSpPr>
            <p:cNvPr id="18545" name="WordArt 113">
              <a:extLst>
                <a:ext uri="{FF2B5EF4-FFF2-40B4-BE49-F238E27FC236}">
                  <a16:creationId xmlns:a16="http://schemas.microsoft.com/office/drawing/2014/main" id="{7EFACDAB-0095-492B-B491-CA92592668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97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六ヶ所村</a:t>
              </a:r>
            </a:p>
          </p:txBody>
        </p:sp>
      </p:grpSp>
      <p:grpSp>
        <p:nvGrpSpPr>
          <p:cNvPr id="18546" name="Group 114">
            <a:extLst>
              <a:ext uri="{FF2B5EF4-FFF2-40B4-BE49-F238E27FC236}">
                <a16:creationId xmlns:a16="http://schemas.microsoft.com/office/drawing/2014/main" id="{C8300B03-F948-495D-81EB-F9A8C3ED4154}"/>
              </a:ext>
            </a:extLst>
          </p:cNvPr>
          <p:cNvGrpSpPr>
            <a:grpSpLocks/>
          </p:cNvGrpSpPr>
          <p:nvPr/>
        </p:nvGrpSpPr>
        <p:grpSpPr bwMode="auto">
          <a:xfrm>
            <a:off x="7256463" y="4575175"/>
            <a:ext cx="396875" cy="133350"/>
            <a:chOff x="459" y="1976"/>
            <a:chExt cx="250" cy="84"/>
          </a:xfrm>
        </p:grpSpPr>
        <p:sp>
          <p:nvSpPr>
            <p:cNvPr id="18547" name="WordArt 115">
              <a:extLst>
                <a:ext uri="{FF2B5EF4-FFF2-40B4-BE49-F238E27FC236}">
                  <a16:creationId xmlns:a16="http://schemas.microsoft.com/office/drawing/2014/main" id="{7AF4D41D-DE8B-4179-AB38-A4D3DC2390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9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平内町</a:t>
              </a:r>
            </a:p>
          </p:txBody>
        </p:sp>
        <p:sp>
          <p:nvSpPr>
            <p:cNvPr id="18548" name="WordArt 116">
              <a:extLst>
                <a:ext uri="{FF2B5EF4-FFF2-40B4-BE49-F238E27FC236}">
                  <a16:creationId xmlns:a16="http://schemas.microsoft.com/office/drawing/2014/main" id="{9D63213F-2F2B-483E-BA5D-0D885B9981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9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平内町</a:t>
              </a:r>
            </a:p>
          </p:txBody>
        </p:sp>
      </p:grpSp>
      <p:grpSp>
        <p:nvGrpSpPr>
          <p:cNvPr id="18549" name="Group 117">
            <a:extLst>
              <a:ext uri="{FF2B5EF4-FFF2-40B4-BE49-F238E27FC236}">
                <a16:creationId xmlns:a16="http://schemas.microsoft.com/office/drawing/2014/main" id="{4AE604C9-CBA6-4914-A063-426EE00995A3}"/>
              </a:ext>
            </a:extLst>
          </p:cNvPr>
          <p:cNvGrpSpPr>
            <a:grpSpLocks/>
          </p:cNvGrpSpPr>
          <p:nvPr/>
        </p:nvGrpSpPr>
        <p:grpSpPr bwMode="auto">
          <a:xfrm>
            <a:off x="6670675" y="1335088"/>
            <a:ext cx="396875" cy="133350"/>
            <a:chOff x="913" y="1976"/>
            <a:chExt cx="250" cy="84"/>
          </a:xfrm>
        </p:grpSpPr>
        <p:sp>
          <p:nvSpPr>
            <p:cNvPr id="18550" name="WordArt 118">
              <a:extLst>
                <a:ext uri="{FF2B5EF4-FFF2-40B4-BE49-F238E27FC236}">
                  <a16:creationId xmlns:a16="http://schemas.microsoft.com/office/drawing/2014/main" id="{D453AE92-5053-440B-9EF3-BC4A42C0A9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9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佐井村</a:t>
              </a:r>
            </a:p>
          </p:txBody>
        </p:sp>
        <p:sp>
          <p:nvSpPr>
            <p:cNvPr id="18551" name="WordArt 119">
              <a:extLst>
                <a:ext uri="{FF2B5EF4-FFF2-40B4-BE49-F238E27FC236}">
                  <a16:creationId xmlns:a16="http://schemas.microsoft.com/office/drawing/2014/main" id="{D02C7F0C-D64E-4504-92C4-6555143B5C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9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佐井村</a:t>
              </a:r>
            </a:p>
          </p:txBody>
        </p:sp>
      </p:grpSp>
      <p:grpSp>
        <p:nvGrpSpPr>
          <p:cNvPr id="18552" name="Group 120">
            <a:extLst>
              <a:ext uri="{FF2B5EF4-FFF2-40B4-BE49-F238E27FC236}">
                <a16:creationId xmlns:a16="http://schemas.microsoft.com/office/drawing/2014/main" id="{1D7CB575-ABF3-4300-9764-0F0E55C32E1F}"/>
              </a:ext>
            </a:extLst>
          </p:cNvPr>
          <p:cNvGrpSpPr>
            <a:grpSpLocks/>
          </p:cNvGrpSpPr>
          <p:nvPr/>
        </p:nvGrpSpPr>
        <p:grpSpPr bwMode="auto">
          <a:xfrm>
            <a:off x="9686925" y="6465888"/>
            <a:ext cx="530225" cy="133350"/>
            <a:chOff x="1480" y="2203"/>
            <a:chExt cx="334" cy="84"/>
          </a:xfrm>
        </p:grpSpPr>
        <p:sp>
          <p:nvSpPr>
            <p:cNvPr id="18553" name="WordArt 121">
              <a:extLst>
                <a:ext uri="{FF2B5EF4-FFF2-40B4-BE49-F238E27FC236}">
                  <a16:creationId xmlns:a16="http://schemas.microsoft.com/office/drawing/2014/main" id="{353220DE-5BFC-4034-89E0-5CAEA85FC4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220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おいらせ町</a:t>
              </a:r>
            </a:p>
          </p:txBody>
        </p:sp>
        <p:sp>
          <p:nvSpPr>
            <p:cNvPr id="18554" name="WordArt 122">
              <a:extLst>
                <a:ext uri="{FF2B5EF4-FFF2-40B4-BE49-F238E27FC236}">
                  <a16:creationId xmlns:a16="http://schemas.microsoft.com/office/drawing/2014/main" id="{5C95AA11-4546-493E-8B51-2FC247EFE5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220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おいらせ町</a:t>
              </a:r>
            </a:p>
          </p:txBody>
        </p:sp>
      </p:grpSp>
      <p:grpSp>
        <p:nvGrpSpPr>
          <p:cNvPr id="18555" name="Group 123">
            <a:extLst>
              <a:ext uri="{FF2B5EF4-FFF2-40B4-BE49-F238E27FC236}">
                <a16:creationId xmlns:a16="http://schemas.microsoft.com/office/drawing/2014/main" id="{B38668C2-CE80-4AC6-BF03-D883F1CB5757}"/>
              </a:ext>
            </a:extLst>
          </p:cNvPr>
          <p:cNvGrpSpPr>
            <a:grpSpLocks/>
          </p:cNvGrpSpPr>
          <p:nvPr/>
        </p:nvGrpSpPr>
        <p:grpSpPr bwMode="auto">
          <a:xfrm>
            <a:off x="4914900" y="2865438"/>
            <a:ext cx="396875" cy="133350"/>
            <a:chOff x="459" y="2203"/>
            <a:chExt cx="250" cy="84"/>
          </a:xfrm>
        </p:grpSpPr>
        <p:sp>
          <p:nvSpPr>
            <p:cNvPr id="18556" name="WordArt 124">
              <a:extLst>
                <a:ext uri="{FF2B5EF4-FFF2-40B4-BE49-F238E27FC236}">
                  <a16:creationId xmlns:a16="http://schemas.microsoft.com/office/drawing/2014/main" id="{1E87406D-0BB9-4637-A641-A1E00C1238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今別町</a:t>
              </a:r>
            </a:p>
          </p:txBody>
        </p:sp>
        <p:sp>
          <p:nvSpPr>
            <p:cNvPr id="18557" name="WordArt 125">
              <a:extLst>
                <a:ext uri="{FF2B5EF4-FFF2-40B4-BE49-F238E27FC236}">
                  <a16:creationId xmlns:a16="http://schemas.microsoft.com/office/drawing/2014/main" id="{7AE4D9A7-B8A1-4BAA-A563-678DDB36E3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今別町</a:t>
              </a:r>
            </a:p>
          </p:txBody>
        </p:sp>
      </p:grpSp>
      <p:grpSp>
        <p:nvGrpSpPr>
          <p:cNvPr id="18558" name="Group 126">
            <a:extLst>
              <a:ext uri="{FF2B5EF4-FFF2-40B4-BE49-F238E27FC236}">
                <a16:creationId xmlns:a16="http://schemas.microsoft.com/office/drawing/2014/main" id="{2FA822CA-0E00-4A04-A11C-780C49A1D4E1}"/>
              </a:ext>
            </a:extLst>
          </p:cNvPr>
          <p:cNvGrpSpPr>
            <a:grpSpLocks/>
          </p:cNvGrpSpPr>
          <p:nvPr/>
        </p:nvGrpSpPr>
        <p:grpSpPr bwMode="auto">
          <a:xfrm>
            <a:off x="3925888" y="2909888"/>
            <a:ext cx="396875" cy="133350"/>
            <a:chOff x="913" y="2203"/>
            <a:chExt cx="250" cy="84"/>
          </a:xfrm>
        </p:grpSpPr>
        <p:sp>
          <p:nvSpPr>
            <p:cNvPr id="18559" name="WordArt 127">
              <a:extLst>
                <a:ext uri="{FF2B5EF4-FFF2-40B4-BE49-F238E27FC236}">
                  <a16:creationId xmlns:a16="http://schemas.microsoft.com/office/drawing/2014/main" id="{43340C4C-E4B0-4950-B708-D970FE9A14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中泊町</a:t>
              </a:r>
            </a:p>
          </p:txBody>
        </p:sp>
        <p:sp>
          <p:nvSpPr>
            <p:cNvPr id="18560" name="WordArt 128">
              <a:extLst>
                <a:ext uri="{FF2B5EF4-FFF2-40B4-BE49-F238E27FC236}">
                  <a16:creationId xmlns:a16="http://schemas.microsoft.com/office/drawing/2014/main" id="{AB318A6A-E93F-4B7D-ACDF-691EA8BFE8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中泊町</a:t>
              </a:r>
            </a:p>
          </p:txBody>
        </p:sp>
      </p:grpSp>
      <p:grpSp>
        <p:nvGrpSpPr>
          <p:cNvPr id="18561" name="Group 129">
            <a:extLst>
              <a:ext uri="{FF2B5EF4-FFF2-40B4-BE49-F238E27FC236}">
                <a16:creationId xmlns:a16="http://schemas.microsoft.com/office/drawing/2014/main" id="{A1C0EA59-ECC6-4C28-8AF7-CA085A720CBC}"/>
              </a:ext>
            </a:extLst>
          </p:cNvPr>
          <p:cNvGrpSpPr>
            <a:grpSpLocks/>
          </p:cNvGrpSpPr>
          <p:nvPr/>
        </p:nvGrpSpPr>
        <p:grpSpPr bwMode="auto">
          <a:xfrm>
            <a:off x="7661275" y="660400"/>
            <a:ext cx="530225" cy="133350"/>
            <a:chOff x="1480" y="2347"/>
            <a:chExt cx="334" cy="84"/>
          </a:xfrm>
        </p:grpSpPr>
        <p:sp>
          <p:nvSpPr>
            <p:cNvPr id="18562" name="WordArt 130">
              <a:extLst>
                <a:ext uri="{FF2B5EF4-FFF2-40B4-BE49-F238E27FC236}">
                  <a16:creationId xmlns:a16="http://schemas.microsoft.com/office/drawing/2014/main" id="{729A60ED-4FEA-4AB6-AD0F-7BA30F5442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234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風間浦村</a:t>
              </a:r>
            </a:p>
          </p:txBody>
        </p:sp>
        <p:sp>
          <p:nvSpPr>
            <p:cNvPr id="18563" name="WordArt 131">
              <a:extLst>
                <a:ext uri="{FF2B5EF4-FFF2-40B4-BE49-F238E27FC236}">
                  <a16:creationId xmlns:a16="http://schemas.microsoft.com/office/drawing/2014/main" id="{1714B0C4-B173-4453-9A01-F8C45CBD11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234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風間浦村</a:t>
              </a:r>
            </a:p>
          </p:txBody>
        </p:sp>
      </p:grpSp>
      <p:grpSp>
        <p:nvGrpSpPr>
          <p:cNvPr id="18564" name="Group 132">
            <a:extLst>
              <a:ext uri="{FF2B5EF4-FFF2-40B4-BE49-F238E27FC236}">
                <a16:creationId xmlns:a16="http://schemas.microsoft.com/office/drawing/2014/main" id="{C190E8B2-C8EF-4EDD-A410-55074F155BFC}"/>
              </a:ext>
            </a:extLst>
          </p:cNvPr>
          <p:cNvGrpSpPr>
            <a:grpSpLocks/>
          </p:cNvGrpSpPr>
          <p:nvPr/>
        </p:nvGrpSpPr>
        <p:grpSpPr bwMode="auto">
          <a:xfrm>
            <a:off x="2260600" y="6735763"/>
            <a:ext cx="396875" cy="133350"/>
            <a:chOff x="459" y="2347"/>
            <a:chExt cx="250" cy="84"/>
          </a:xfrm>
        </p:grpSpPr>
        <p:sp>
          <p:nvSpPr>
            <p:cNvPr id="18565" name="WordArt 133">
              <a:extLst>
                <a:ext uri="{FF2B5EF4-FFF2-40B4-BE49-F238E27FC236}">
                  <a16:creationId xmlns:a16="http://schemas.microsoft.com/office/drawing/2014/main" id="{2DF7B419-8F6F-4F34-84E0-E6AAC93D50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23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深浦町</a:t>
              </a:r>
            </a:p>
          </p:txBody>
        </p:sp>
        <p:sp>
          <p:nvSpPr>
            <p:cNvPr id="18566" name="WordArt 134">
              <a:extLst>
                <a:ext uri="{FF2B5EF4-FFF2-40B4-BE49-F238E27FC236}">
                  <a16:creationId xmlns:a16="http://schemas.microsoft.com/office/drawing/2014/main" id="{D89DDAAB-4FFF-4901-B32B-446E11042F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23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深浦町</a:t>
              </a:r>
            </a:p>
          </p:txBody>
        </p:sp>
      </p:grpSp>
      <p:grpSp>
        <p:nvGrpSpPr>
          <p:cNvPr id="18567" name="Group 135">
            <a:extLst>
              <a:ext uri="{FF2B5EF4-FFF2-40B4-BE49-F238E27FC236}">
                <a16:creationId xmlns:a16="http://schemas.microsoft.com/office/drawing/2014/main" id="{8222A978-52A2-4AB8-8FA8-18529498EABD}"/>
              </a:ext>
            </a:extLst>
          </p:cNvPr>
          <p:cNvGrpSpPr>
            <a:grpSpLocks/>
          </p:cNvGrpSpPr>
          <p:nvPr/>
        </p:nvGrpSpPr>
        <p:grpSpPr bwMode="auto">
          <a:xfrm>
            <a:off x="8966200" y="3451225"/>
            <a:ext cx="396875" cy="133350"/>
            <a:chOff x="913" y="2347"/>
            <a:chExt cx="250" cy="84"/>
          </a:xfrm>
        </p:grpSpPr>
        <p:sp>
          <p:nvSpPr>
            <p:cNvPr id="18568" name="WordArt 136">
              <a:extLst>
                <a:ext uri="{FF2B5EF4-FFF2-40B4-BE49-F238E27FC236}">
                  <a16:creationId xmlns:a16="http://schemas.microsoft.com/office/drawing/2014/main" id="{73A4C7C5-D81D-4AB9-97B8-AB0C4C669C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3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横浜町</a:t>
              </a:r>
            </a:p>
          </p:txBody>
        </p:sp>
        <p:sp>
          <p:nvSpPr>
            <p:cNvPr id="18569" name="WordArt 137">
              <a:extLst>
                <a:ext uri="{FF2B5EF4-FFF2-40B4-BE49-F238E27FC236}">
                  <a16:creationId xmlns:a16="http://schemas.microsoft.com/office/drawing/2014/main" id="{A4CAD003-81B8-4287-B5DD-F9533761C6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3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横浜町</a:t>
              </a:r>
            </a:p>
          </p:txBody>
        </p:sp>
      </p:grpSp>
      <p:grpSp>
        <p:nvGrpSpPr>
          <p:cNvPr id="18570" name="Group 138">
            <a:extLst>
              <a:ext uri="{FF2B5EF4-FFF2-40B4-BE49-F238E27FC236}">
                <a16:creationId xmlns:a16="http://schemas.microsoft.com/office/drawing/2014/main" id="{D0E829AF-E07D-4C56-8173-3C141BB70CE2}"/>
              </a:ext>
            </a:extLst>
          </p:cNvPr>
          <p:cNvGrpSpPr>
            <a:grpSpLocks/>
          </p:cNvGrpSpPr>
          <p:nvPr/>
        </p:nvGrpSpPr>
        <p:grpSpPr bwMode="auto">
          <a:xfrm>
            <a:off x="4968875" y="6149975"/>
            <a:ext cx="396875" cy="133350"/>
            <a:chOff x="466" y="2543"/>
            <a:chExt cx="250" cy="84"/>
          </a:xfrm>
        </p:grpSpPr>
        <p:sp>
          <p:nvSpPr>
            <p:cNvPr id="18571" name="WordArt 139">
              <a:extLst>
                <a:ext uri="{FF2B5EF4-FFF2-40B4-BE49-F238E27FC236}">
                  <a16:creationId xmlns:a16="http://schemas.microsoft.com/office/drawing/2014/main" id="{6D21DFAC-E85E-46ED-8320-14FBBDEF33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6" y="25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藤崎町</a:t>
              </a:r>
            </a:p>
          </p:txBody>
        </p:sp>
        <p:sp>
          <p:nvSpPr>
            <p:cNvPr id="18572" name="WordArt 140">
              <a:extLst>
                <a:ext uri="{FF2B5EF4-FFF2-40B4-BE49-F238E27FC236}">
                  <a16:creationId xmlns:a16="http://schemas.microsoft.com/office/drawing/2014/main" id="{85D1C8BC-DAC3-42FF-B2E0-3EC581A5F6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7" y="25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藤崎町</a:t>
              </a:r>
            </a:p>
          </p:txBody>
        </p:sp>
      </p:grpSp>
      <p:grpSp>
        <p:nvGrpSpPr>
          <p:cNvPr id="18573" name="Group 141">
            <a:extLst>
              <a:ext uri="{FF2B5EF4-FFF2-40B4-BE49-F238E27FC236}">
                <a16:creationId xmlns:a16="http://schemas.microsoft.com/office/drawing/2014/main" id="{3487B493-4A1B-4415-90CF-9FFCD976850F}"/>
              </a:ext>
            </a:extLst>
          </p:cNvPr>
          <p:cNvGrpSpPr>
            <a:grpSpLocks/>
          </p:cNvGrpSpPr>
          <p:nvPr/>
        </p:nvGrpSpPr>
        <p:grpSpPr bwMode="auto">
          <a:xfrm>
            <a:off x="8921750" y="5249863"/>
            <a:ext cx="396875" cy="133350"/>
            <a:chOff x="920" y="2543"/>
            <a:chExt cx="250" cy="84"/>
          </a:xfrm>
        </p:grpSpPr>
        <p:sp>
          <p:nvSpPr>
            <p:cNvPr id="18574" name="WordArt 142">
              <a:extLst>
                <a:ext uri="{FF2B5EF4-FFF2-40B4-BE49-F238E27FC236}">
                  <a16:creationId xmlns:a16="http://schemas.microsoft.com/office/drawing/2014/main" id="{49877AB5-5C12-4737-8637-C8D663E9E9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25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東北町</a:t>
              </a:r>
            </a:p>
          </p:txBody>
        </p:sp>
        <p:sp>
          <p:nvSpPr>
            <p:cNvPr id="18575" name="WordArt 143">
              <a:extLst>
                <a:ext uri="{FF2B5EF4-FFF2-40B4-BE49-F238E27FC236}">
                  <a16:creationId xmlns:a16="http://schemas.microsoft.com/office/drawing/2014/main" id="{CA74F0AE-9D3F-4CC5-9370-62C3EA0276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25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東北町</a:t>
              </a:r>
            </a:p>
          </p:txBody>
        </p:sp>
      </p:grpSp>
      <p:grpSp>
        <p:nvGrpSpPr>
          <p:cNvPr id="18576" name="Group 144">
            <a:extLst>
              <a:ext uri="{FF2B5EF4-FFF2-40B4-BE49-F238E27FC236}">
                <a16:creationId xmlns:a16="http://schemas.microsoft.com/office/drawing/2014/main" id="{2CE07C5C-F005-47A9-AF56-8B99AED42312}"/>
              </a:ext>
            </a:extLst>
          </p:cNvPr>
          <p:cNvGrpSpPr>
            <a:grpSpLocks/>
          </p:cNvGrpSpPr>
          <p:nvPr/>
        </p:nvGrpSpPr>
        <p:grpSpPr bwMode="auto">
          <a:xfrm>
            <a:off x="5005388" y="7591425"/>
            <a:ext cx="396875" cy="133350"/>
            <a:chOff x="459" y="2770"/>
            <a:chExt cx="250" cy="84"/>
          </a:xfrm>
        </p:grpSpPr>
        <p:sp>
          <p:nvSpPr>
            <p:cNvPr id="18577" name="WordArt 145">
              <a:extLst>
                <a:ext uri="{FF2B5EF4-FFF2-40B4-BE49-F238E27FC236}">
                  <a16:creationId xmlns:a16="http://schemas.microsoft.com/office/drawing/2014/main" id="{618320DF-4F9F-4ED1-A54B-41900419C1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27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大鰐町</a:t>
              </a:r>
            </a:p>
          </p:txBody>
        </p:sp>
        <p:sp>
          <p:nvSpPr>
            <p:cNvPr id="18578" name="WordArt 146">
              <a:extLst>
                <a:ext uri="{FF2B5EF4-FFF2-40B4-BE49-F238E27FC236}">
                  <a16:creationId xmlns:a16="http://schemas.microsoft.com/office/drawing/2014/main" id="{A381ACF1-CEF8-451E-AAF7-7BA5CA31A6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27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大鰐町</a:t>
              </a:r>
            </a:p>
          </p:txBody>
        </p:sp>
      </p:grpSp>
      <p:grpSp>
        <p:nvGrpSpPr>
          <p:cNvPr id="18579" name="Group 147">
            <a:extLst>
              <a:ext uri="{FF2B5EF4-FFF2-40B4-BE49-F238E27FC236}">
                <a16:creationId xmlns:a16="http://schemas.microsoft.com/office/drawing/2014/main" id="{24B46DDF-DC75-4E4F-8049-BA63D00AD394}"/>
              </a:ext>
            </a:extLst>
          </p:cNvPr>
          <p:cNvGrpSpPr>
            <a:grpSpLocks/>
          </p:cNvGrpSpPr>
          <p:nvPr/>
        </p:nvGrpSpPr>
        <p:grpSpPr bwMode="auto">
          <a:xfrm>
            <a:off x="9056688" y="7366000"/>
            <a:ext cx="396875" cy="133350"/>
            <a:chOff x="913" y="2770"/>
            <a:chExt cx="250" cy="84"/>
          </a:xfrm>
        </p:grpSpPr>
        <p:sp>
          <p:nvSpPr>
            <p:cNvPr id="18580" name="WordArt 148">
              <a:extLst>
                <a:ext uri="{FF2B5EF4-FFF2-40B4-BE49-F238E27FC236}">
                  <a16:creationId xmlns:a16="http://schemas.microsoft.com/office/drawing/2014/main" id="{F653EFCA-C45D-4FB1-B14E-591EE589A8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7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五戸町</a:t>
              </a:r>
            </a:p>
          </p:txBody>
        </p:sp>
        <p:sp>
          <p:nvSpPr>
            <p:cNvPr id="18581" name="WordArt 149">
              <a:extLst>
                <a:ext uri="{FF2B5EF4-FFF2-40B4-BE49-F238E27FC236}">
                  <a16:creationId xmlns:a16="http://schemas.microsoft.com/office/drawing/2014/main" id="{34987F83-E26C-4F8A-B7EB-75AA4DEB02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7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五戸町</a:t>
              </a:r>
            </a:p>
          </p:txBody>
        </p:sp>
      </p:grpSp>
      <p:grpSp>
        <p:nvGrpSpPr>
          <p:cNvPr id="18582" name="Group 150">
            <a:extLst>
              <a:ext uri="{FF2B5EF4-FFF2-40B4-BE49-F238E27FC236}">
                <a16:creationId xmlns:a16="http://schemas.microsoft.com/office/drawing/2014/main" id="{EFCC03AA-B6ED-4035-8093-9F0FEF15B1D6}"/>
              </a:ext>
            </a:extLst>
          </p:cNvPr>
          <p:cNvGrpSpPr>
            <a:grpSpLocks/>
          </p:cNvGrpSpPr>
          <p:nvPr/>
        </p:nvGrpSpPr>
        <p:grpSpPr bwMode="auto">
          <a:xfrm>
            <a:off x="8650288" y="8310563"/>
            <a:ext cx="396875" cy="133350"/>
            <a:chOff x="466" y="2997"/>
            <a:chExt cx="250" cy="84"/>
          </a:xfrm>
        </p:grpSpPr>
        <p:sp>
          <p:nvSpPr>
            <p:cNvPr id="18583" name="WordArt 151">
              <a:extLst>
                <a:ext uri="{FF2B5EF4-FFF2-40B4-BE49-F238E27FC236}">
                  <a16:creationId xmlns:a16="http://schemas.microsoft.com/office/drawing/2014/main" id="{4D49A780-24E3-4663-BA97-F0D22BC6B3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6" y="29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三戸町</a:t>
              </a:r>
            </a:p>
          </p:txBody>
        </p:sp>
        <p:sp>
          <p:nvSpPr>
            <p:cNvPr id="18584" name="WordArt 152">
              <a:extLst>
                <a:ext uri="{FF2B5EF4-FFF2-40B4-BE49-F238E27FC236}">
                  <a16:creationId xmlns:a16="http://schemas.microsoft.com/office/drawing/2014/main" id="{8FA264EF-44F5-4F9B-A475-AF4F603518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7" y="29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三戸町</a:t>
              </a:r>
            </a:p>
          </p:txBody>
        </p:sp>
      </p:grpSp>
      <p:grpSp>
        <p:nvGrpSpPr>
          <p:cNvPr id="18585" name="Group 153">
            <a:extLst>
              <a:ext uri="{FF2B5EF4-FFF2-40B4-BE49-F238E27FC236}">
                <a16:creationId xmlns:a16="http://schemas.microsoft.com/office/drawing/2014/main" id="{30D982C5-D990-47A2-AF99-7ECADBE264D1}"/>
              </a:ext>
            </a:extLst>
          </p:cNvPr>
          <p:cNvGrpSpPr>
            <a:grpSpLocks/>
          </p:cNvGrpSpPr>
          <p:nvPr/>
        </p:nvGrpSpPr>
        <p:grpSpPr bwMode="auto">
          <a:xfrm>
            <a:off x="9326563" y="7996238"/>
            <a:ext cx="396875" cy="133350"/>
            <a:chOff x="920" y="2997"/>
            <a:chExt cx="250" cy="84"/>
          </a:xfrm>
        </p:grpSpPr>
        <p:sp>
          <p:nvSpPr>
            <p:cNvPr id="18586" name="WordArt 154">
              <a:extLst>
                <a:ext uri="{FF2B5EF4-FFF2-40B4-BE49-F238E27FC236}">
                  <a16:creationId xmlns:a16="http://schemas.microsoft.com/office/drawing/2014/main" id="{2148DF3C-937F-46F7-B3C3-8363A389E9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29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南部町</a:t>
              </a:r>
            </a:p>
          </p:txBody>
        </p:sp>
        <p:sp>
          <p:nvSpPr>
            <p:cNvPr id="18587" name="WordArt 155">
              <a:extLst>
                <a:ext uri="{FF2B5EF4-FFF2-40B4-BE49-F238E27FC236}">
                  <a16:creationId xmlns:a16="http://schemas.microsoft.com/office/drawing/2014/main" id="{4197AB7D-03F7-4FEA-9312-6B0E2BE2C6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29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南部町</a:t>
              </a:r>
            </a:p>
          </p:txBody>
        </p:sp>
      </p:grpSp>
      <p:grpSp>
        <p:nvGrpSpPr>
          <p:cNvPr id="18588" name="Group 156">
            <a:extLst>
              <a:ext uri="{FF2B5EF4-FFF2-40B4-BE49-F238E27FC236}">
                <a16:creationId xmlns:a16="http://schemas.microsoft.com/office/drawing/2014/main" id="{8137B315-43EF-4D16-9819-671599B14AC5}"/>
              </a:ext>
            </a:extLst>
          </p:cNvPr>
          <p:cNvGrpSpPr>
            <a:grpSpLocks/>
          </p:cNvGrpSpPr>
          <p:nvPr/>
        </p:nvGrpSpPr>
        <p:grpSpPr bwMode="auto">
          <a:xfrm>
            <a:off x="7796213" y="8715375"/>
            <a:ext cx="396875" cy="133350"/>
            <a:chOff x="459" y="3224"/>
            <a:chExt cx="250" cy="84"/>
          </a:xfrm>
        </p:grpSpPr>
        <p:sp>
          <p:nvSpPr>
            <p:cNvPr id="18589" name="WordArt 157">
              <a:extLst>
                <a:ext uri="{FF2B5EF4-FFF2-40B4-BE49-F238E27FC236}">
                  <a16:creationId xmlns:a16="http://schemas.microsoft.com/office/drawing/2014/main" id="{AF12BBB1-D473-451C-9D48-41A0282463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32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田子町</a:t>
              </a:r>
            </a:p>
          </p:txBody>
        </p:sp>
        <p:sp>
          <p:nvSpPr>
            <p:cNvPr id="18590" name="WordArt 158">
              <a:extLst>
                <a:ext uri="{FF2B5EF4-FFF2-40B4-BE49-F238E27FC236}">
                  <a16:creationId xmlns:a16="http://schemas.microsoft.com/office/drawing/2014/main" id="{23C89B31-10C4-4CB8-A4D3-FCE7034F8B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32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田子町</a:t>
              </a:r>
            </a:p>
          </p:txBody>
        </p:sp>
      </p:grpSp>
      <p:grpSp>
        <p:nvGrpSpPr>
          <p:cNvPr id="18591" name="Group 159">
            <a:extLst>
              <a:ext uri="{FF2B5EF4-FFF2-40B4-BE49-F238E27FC236}">
                <a16:creationId xmlns:a16="http://schemas.microsoft.com/office/drawing/2014/main" id="{11E58080-B7F3-481D-8CC5-B309BCF1CBD7}"/>
              </a:ext>
            </a:extLst>
          </p:cNvPr>
          <p:cNvGrpSpPr>
            <a:grpSpLocks/>
          </p:cNvGrpSpPr>
          <p:nvPr/>
        </p:nvGrpSpPr>
        <p:grpSpPr bwMode="auto">
          <a:xfrm>
            <a:off x="10594975" y="7861300"/>
            <a:ext cx="396875" cy="133350"/>
            <a:chOff x="913" y="3224"/>
            <a:chExt cx="250" cy="84"/>
          </a:xfrm>
        </p:grpSpPr>
        <p:sp>
          <p:nvSpPr>
            <p:cNvPr id="18592" name="WordArt 160">
              <a:extLst>
                <a:ext uri="{FF2B5EF4-FFF2-40B4-BE49-F238E27FC236}">
                  <a16:creationId xmlns:a16="http://schemas.microsoft.com/office/drawing/2014/main" id="{9EC12E54-13F3-4D6C-AA89-FF56F5B3E6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32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階上町</a:t>
              </a:r>
            </a:p>
          </p:txBody>
        </p:sp>
        <p:sp>
          <p:nvSpPr>
            <p:cNvPr id="18593" name="WordArt 161">
              <a:extLst>
                <a:ext uri="{FF2B5EF4-FFF2-40B4-BE49-F238E27FC236}">
                  <a16:creationId xmlns:a16="http://schemas.microsoft.com/office/drawing/2014/main" id="{114247FE-211C-4185-BA64-A27448B8CD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32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階上町</a:t>
              </a:r>
            </a:p>
          </p:txBody>
        </p:sp>
      </p:grpSp>
      <p:grpSp>
        <p:nvGrpSpPr>
          <p:cNvPr id="18594" name="Group 162">
            <a:extLst>
              <a:ext uri="{FF2B5EF4-FFF2-40B4-BE49-F238E27FC236}">
                <a16:creationId xmlns:a16="http://schemas.microsoft.com/office/drawing/2014/main" id="{0457833F-740D-4023-AA66-1E111574FFFA}"/>
              </a:ext>
            </a:extLst>
          </p:cNvPr>
          <p:cNvGrpSpPr>
            <a:grpSpLocks/>
          </p:cNvGrpSpPr>
          <p:nvPr/>
        </p:nvGrpSpPr>
        <p:grpSpPr bwMode="auto">
          <a:xfrm>
            <a:off x="8110538" y="7726363"/>
            <a:ext cx="396875" cy="133350"/>
            <a:chOff x="913" y="3451"/>
            <a:chExt cx="250" cy="84"/>
          </a:xfrm>
        </p:grpSpPr>
        <p:sp>
          <p:nvSpPr>
            <p:cNvPr id="18595" name="WordArt 163">
              <a:extLst>
                <a:ext uri="{FF2B5EF4-FFF2-40B4-BE49-F238E27FC236}">
                  <a16:creationId xmlns:a16="http://schemas.microsoft.com/office/drawing/2014/main" id="{AFAAFB90-23CF-4333-A4F6-CAB371C0A1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34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新郷村</a:t>
              </a:r>
            </a:p>
          </p:txBody>
        </p:sp>
        <p:sp>
          <p:nvSpPr>
            <p:cNvPr id="18596" name="WordArt 164">
              <a:extLst>
                <a:ext uri="{FF2B5EF4-FFF2-40B4-BE49-F238E27FC236}">
                  <a16:creationId xmlns:a16="http://schemas.microsoft.com/office/drawing/2014/main" id="{62CD0D70-1BC2-4F31-9987-0B08964EB2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34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新郷村</a:t>
              </a:r>
            </a:p>
          </p:txBody>
        </p:sp>
      </p:grpSp>
      <p:grpSp>
        <p:nvGrpSpPr>
          <p:cNvPr id="18597" name="Group 165">
            <a:extLst>
              <a:ext uri="{FF2B5EF4-FFF2-40B4-BE49-F238E27FC236}">
                <a16:creationId xmlns:a16="http://schemas.microsoft.com/office/drawing/2014/main" id="{C8CA2568-D722-4560-BA09-DA74B1927FAE}"/>
              </a:ext>
            </a:extLst>
          </p:cNvPr>
          <p:cNvGrpSpPr>
            <a:grpSpLocks/>
          </p:cNvGrpSpPr>
          <p:nvPr/>
        </p:nvGrpSpPr>
        <p:grpSpPr bwMode="auto">
          <a:xfrm>
            <a:off x="4421188" y="2460625"/>
            <a:ext cx="530225" cy="133350"/>
            <a:chOff x="1480" y="1152"/>
            <a:chExt cx="334" cy="84"/>
          </a:xfrm>
        </p:grpSpPr>
        <p:sp>
          <p:nvSpPr>
            <p:cNvPr id="18598" name="WordArt 166">
              <a:extLst>
                <a:ext uri="{FF2B5EF4-FFF2-40B4-BE49-F238E27FC236}">
                  <a16:creationId xmlns:a16="http://schemas.microsoft.com/office/drawing/2014/main" id="{102671B6-0F30-4478-AC57-A9405671BB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1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外ヶ浜町</a:t>
              </a:r>
            </a:p>
          </p:txBody>
        </p:sp>
        <p:sp>
          <p:nvSpPr>
            <p:cNvPr id="18599" name="WordArt 167">
              <a:extLst>
                <a:ext uri="{FF2B5EF4-FFF2-40B4-BE49-F238E27FC236}">
                  <a16:creationId xmlns:a16="http://schemas.microsoft.com/office/drawing/2014/main" id="{E2B3599F-36D8-4B03-A15F-3E6007852A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1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外ヶ浜町</a:t>
              </a:r>
            </a:p>
          </p:txBody>
        </p:sp>
      </p:grpSp>
      <p:grpSp>
        <p:nvGrpSpPr>
          <p:cNvPr id="18600" name="Group 168">
            <a:extLst>
              <a:ext uri="{FF2B5EF4-FFF2-40B4-BE49-F238E27FC236}">
                <a16:creationId xmlns:a16="http://schemas.microsoft.com/office/drawing/2014/main" id="{D08E1851-EDDD-4F3E-8731-C222E35E4D8B}"/>
              </a:ext>
            </a:extLst>
          </p:cNvPr>
          <p:cNvGrpSpPr>
            <a:grpSpLocks/>
          </p:cNvGrpSpPr>
          <p:nvPr/>
        </p:nvGrpSpPr>
        <p:grpSpPr bwMode="auto">
          <a:xfrm>
            <a:off x="5140325" y="6375400"/>
            <a:ext cx="528638" cy="131763"/>
            <a:chOff x="687" y="4612"/>
            <a:chExt cx="333" cy="83"/>
          </a:xfrm>
        </p:grpSpPr>
        <p:sp>
          <p:nvSpPr>
            <p:cNvPr id="18601" name="WordArt 169">
              <a:extLst>
                <a:ext uri="{FF2B5EF4-FFF2-40B4-BE49-F238E27FC236}">
                  <a16:creationId xmlns:a16="http://schemas.microsoft.com/office/drawing/2014/main" id="{B41BDFF1-C6F7-4083-B681-C5D48B61CB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46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田舎館村</a:t>
              </a:r>
            </a:p>
          </p:txBody>
        </p:sp>
        <p:sp>
          <p:nvSpPr>
            <p:cNvPr id="18602" name="WordArt 170">
              <a:extLst>
                <a:ext uri="{FF2B5EF4-FFF2-40B4-BE49-F238E27FC236}">
                  <a16:creationId xmlns:a16="http://schemas.microsoft.com/office/drawing/2014/main" id="{9F8F645A-0681-4442-A4A8-C5526D0C2D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461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田舎館村</a:t>
              </a:r>
            </a:p>
          </p:txBody>
        </p:sp>
      </p:grpSp>
      <p:grpSp>
        <p:nvGrpSpPr>
          <p:cNvPr id="18603" name="Group 171">
            <a:extLst>
              <a:ext uri="{FF2B5EF4-FFF2-40B4-BE49-F238E27FC236}">
                <a16:creationId xmlns:a16="http://schemas.microsoft.com/office/drawing/2014/main" id="{1C9D38DC-19CE-41E6-9388-903DB02DEDCA}"/>
              </a:ext>
            </a:extLst>
          </p:cNvPr>
          <p:cNvGrpSpPr>
            <a:grpSpLocks/>
          </p:cNvGrpSpPr>
          <p:nvPr/>
        </p:nvGrpSpPr>
        <p:grpSpPr bwMode="auto">
          <a:xfrm>
            <a:off x="4014788" y="3495675"/>
            <a:ext cx="530225" cy="133350"/>
            <a:chOff x="1480" y="585"/>
            <a:chExt cx="334" cy="84"/>
          </a:xfrm>
        </p:grpSpPr>
        <p:sp>
          <p:nvSpPr>
            <p:cNvPr id="18604" name="WordArt 172">
              <a:extLst>
                <a:ext uri="{FF2B5EF4-FFF2-40B4-BE49-F238E27FC236}">
                  <a16:creationId xmlns:a16="http://schemas.microsoft.com/office/drawing/2014/main" id="{4E3FD0D9-B385-43A0-83CF-F482CD8422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58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五所川原市</a:t>
              </a:r>
            </a:p>
          </p:txBody>
        </p:sp>
        <p:sp>
          <p:nvSpPr>
            <p:cNvPr id="18605" name="WordArt 173">
              <a:extLst>
                <a:ext uri="{FF2B5EF4-FFF2-40B4-BE49-F238E27FC236}">
                  <a16:creationId xmlns:a16="http://schemas.microsoft.com/office/drawing/2014/main" id="{34AEE3D0-0ACC-4D59-A473-A80E7CB209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58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五所川原市</a:t>
              </a:r>
            </a:p>
          </p:txBody>
        </p:sp>
      </p:grpSp>
      <p:grpSp>
        <p:nvGrpSpPr>
          <p:cNvPr id="18606" name="Group 174">
            <a:extLst>
              <a:ext uri="{FF2B5EF4-FFF2-40B4-BE49-F238E27FC236}">
                <a16:creationId xmlns:a16="http://schemas.microsoft.com/office/drawing/2014/main" id="{9D89A9CD-589C-45AC-859A-C551D92E937C}"/>
              </a:ext>
            </a:extLst>
          </p:cNvPr>
          <p:cNvGrpSpPr>
            <a:grpSpLocks/>
          </p:cNvGrpSpPr>
          <p:nvPr/>
        </p:nvGrpSpPr>
        <p:grpSpPr bwMode="auto">
          <a:xfrm>
            <a:off x="4600575" y="3944938"/>
            <a:ext cx="396875" cy="133350"/>
            <a:chOff x="913" y="2203"/>
            <a:chExt cx="250" cy="84"/>
          </a:xfrm>
        </p:grpSpPr>
        <p:sp>
          <p:nvSpPr>
            <p:cNvPr id="18607" name="WordArt 175">
              <a:extLst>
                <a:ext uri="{FF2B5EF4-FFF2-40B4-BE49-F238E27FC236}">
                  <a16:creationId xmlns:a16="http://schemas.microsoft.com/office/drawing/2014/main" id="{8FD2109C-737F-4CD2-9E06-AECBAC6352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中泊町</a:t>
              </a:r>
            </a:p>
          </p:txBody>
        </p:sp>
        <p:sp>
          <p:nvSpPr>
            <p:cNvPr id="18608" name="WordArt 176">
              <a:extLst>
                <a:ext uri="{FF2B5EF4-FFF2-40B4-BE49-F238E27FC236}">
                  <a16:creationId xmlns:a16="http://schemas.microsoft.com/office/drawing/2014/main" id="{9AE4926C-E370-45B8-BFA3-FD9B07D71F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中泊町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60" name="Group 4">
            <a:extLst>
              <a:ext uri="{FF2B5EF4-FFF2-40B4-BE49-F238E27FC236}">
                <a16:creationId xmlns:a16="http://schemas.microsoft.com/office/drawing/2014/main" id="{3552515D-194F-480A-A092-4DAADB706493}"/>
              </a:ext>
            </a:extLst>
          </p:cNvPr>
          <p:cNvGrpSpPr>
            <a:grpSpLocks/>
          </p:cNvGrpSpPr>
          <p:nvPr/>
        </p:nvGrpSpPr>
        <p:grpSpPr bwMode="auto">
          <a:xfrm>
            <a:off x="1720850" y="120650"/>
            <a:ext cx="9540875" cy="9359900"/>
            <a:chOff x="1084" y="76"/>
            <a:chExt cx="6010" cy="5896"/>
          </a:xfrm>
        </p:grpSpPr>
        <p:sp>
          <p:nvSpPr>
            <p:cNvPr id="19461" name="Freeform 5">
              <a:extLst>
                <a:ext uri="{FF2B5EF4-FFF2-40B4-BE49-F238E27FC236}">
                  <a16:creationId xmlns:a16="http://schemas.microsoft.com/office/drawing/2014/main" id="{7CB9F9E3-2C84-4618-95E9-0FE0F82ADB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5" y="2684"/>
              <a:ext cx="1474" cy="1531"/>
            </a:xfrm>
            <a:custGeom>
              <a:avLst/>
              <a:gdLst>
                <a:gd name="T0" fmla="*/ 1021 w 1474"/>
                <a:gd name="T1" fmla="*/ 1531 h 1531"/>
                <a:gd name="T2" fmla="*/ 964 w 1474"/>
                <a:gd name="T3" fmla="*/ 1474 h 1531"/>
                <a:gd name="T4" fmla="*/ 907 w 1474"/>
                <a:gd name="T5" fmla="*/ 1417 h 1531"/>
                <a:gd name="T6" fmla="*/ 794 w 1474"/>
                <a:gd name="T7" fmla="*/ 1361 h 1531"/>
                <a:gd name="T8" fmla="*/ 567 w 1474"/>
                <a:gd name="T9" fmla="*/ 1304 h 1531"/>
                <a:gd name="T10" fmla="*/ 453 w 1474"/>
                <a:gd name="T11" fmla="*/ 1361 h 1531"/>
                <a:gd name="T12" fmla="*/ 397 w 1474"/>
                <a:gd name="T13" fmla="*/ 1304 h 1531"/>
                <a:gd name="T14" fmla="*/ 340 w 1474"/>
                <a:gd name="T15" fmla="*/ 1247 h 1531"/>
                <a:gd name="T16" fmla="*/ 113 w 1474"/>
                <a:gd name="T17" fmla="*/ 1191 h 1531"/>
                <a:gd name="T18" fmla="*/ 57 w 1474"/>
                <a:gd name="T19" fmla="*/ 1134 h 1531"/>
                <a:gd name="T20" fmla="*/ 0 w 1474"/>
                <a:gd name="T21" fmla="*/ 964 h 1531"/>
                <a:gd name="T22" fmla="*/ 57 w 1474"/>
                <a:gd name="T23" fmla="*/ 907 h 1531"/>
                <a:gd name="T24" fmla="*/ 170 w 1474"/>
                <a:gd name="T25" fmla="*/ 907 h 1531"/>
                <a:gd name="T26" fmla="*/ 113 w 1474"/>
                <a:gd name="T27" fmla="*/ 113 h 1531"/>
                <a:gd name="T28" fmla="*/ 283 w 1474"/>
                <a:gd name="T29" fmla="*/ 0 h 1531"/>
                <a:gd name="T30" fmla="*/ 453 w 1474"/>
                <a:gd name="T31" fmla="*/ 56 h 1531"/>
                <a:gd name="T32" fmla="*/ 510 w 1474"/>
                <a:gd name="T33" fmla="*/ 283 h 1531"/>
                <a:gd name="T34" fmla="*/ 567 w 1474"/>
                <a:gd name="T35" fmla="*/ 453 h 1531"/>
                <a:gd name="T36" fmla="*/ 624 w 1474"/>
                <a:gd name="T37" fmla="*/ 510 h 1531"/>
                <a:gd name="T38" fmla="*/ 850 w 1474"/>
                <a:gd name="T39" fmla="*/ 567 h 1531"/>
                <a:gd name="T40" fmla="*/ 964 w 1474"/>
                <a:gd name="T41" fmla="*/ 510 h 1531"/>
                <a:gd name="T42" fmla="*/ 1021 w 1474"/>
                <a:gd name="T43" fmla="*/ 453 h 1531"/>
                <a:gd name="T44" fmla="*/ 1021 w 1474"/>
                <a:gd name="T45" fmla="*/ 340 h 1531"/>
                <a:gd name="T46" fmla="*/ 1077 w 1474"/>
                <a:gd name="T47" fmla="*/ 283 h 1531"/>
                <a:gd name="T48" fmla="*/ 1191 w 1474"/>
                <a:gd name="T49" fmla="*/ 340 h 1531"/>
                <a:gd name="T50" fmla="*/ 1247 w 1474"/>
                <a:gd name="T51" fmla="*/ 397 h 1531"/>
                <a:gd name="T52" fmla="*/ 1304 w 1474"/>
                <a:gd name="T53" fmla="*/ 453 h 1531"/>
                <a:gd name="T54" fmla="*/ 1361 w 1474"/>
                <a:gd name="T55" fmla="*/ 567 h 1531"/>
                <a:gd name="T56" fmla="*/ 1417 w 1474"/>
                <a:gd name="T57" fmla="*/ 624 h 1531"/>
                <a:gd name="T58" fmla="*/ 1474 w 1474"/>
                <a:gd name="T59" fmla="*/ 794 h 1531"/>
                <a:gd name="T60" fmla="*/ 1417 w 1474"/>
                <a:gd name="T61" fmla="*/ 907 h 1531"/>
                <a:gd name="T62" fmla="*/ 1247 w 1474"/>
                <a:gd name="T63" fmla="*/ 1020 h 1531"/>
                <a:gd name="T64" fmla="*/ 1361 w 1474"/>
                <a:gd name="T65" fmla="*/ 1077 h 1531"/>
                <a:gd name="T66" fmla="*/ 1417 w 1474"/>
                <a:gd name="T67" fmla="*/ 1134 h 1531"/>
                <a:gd name="T68" fmla="*/ 1474 w 1474"/>
                <a:gd name="T69" fmla="*/ 1247 h 1531"/>
                <a:gd name="T70" fmla="*/ 1417 w 1474"/>
                <a:gd name="T71" fmla="*/ 1361 h 1531"/>
                <a:gd name="T72" fmla="*/ 1191 w 1474"/>
                <a:gd name="T73" fmla="*/ 1474 h 1531"/>
                <a:gd name="T74" fmla="*/ 1134 w 1474"/>
                <a:gd name="T75" fmla="*/ 153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74" h="1531">
                  <a:moveTo>
                    <a:pt x="1134" y="1531"/>
                  </a:moveTo>
                  <a:lnTo>
                    <a:pt x="1021" y="1531"/>
                  </a:lnTo>
                  <a:lnTo>
                    <a:pt x="1021" y="1474"/>
                  </a:lnTo>
                  <a:lnTo>
                    <a:pt x="964" y="1474"/>
                  </a:lnTo>
                  <a:lnTo>
                    <a:pt x="964" y="1417"/>
                  </a:lnTo>
                  <a:lnTo>
                    <a:pt x="907" y="1417"/>
                  </a:lnTo>
                  <a:lnTo>
                    <a:pt x="907" y="1361"/>
                  </a:lnTo>
                  <a:lnTo>
                    <a:pt x="794" y="1361"/>
                  </a:lnTo>
                  <a:lnTo>
                    <a:pt x="794" y="1304"/>
                  </a:lnTo>
                  <a:lnTo>
                    <a:pt x="567" y="1304"/>
                  </a:lnTo>
                  <a:lnTo>
                    <a:pt x="567" y="1361"/>
                  </a:lnTo>
                  <a:lnTo>
                    <a:pt x="453" y="1361"/>
                  </a:lnTo>
                  <a:lnTo>
                    <a:pt x="453" y="1304"/>
                  </a:lnTo>
                  <a:lnTo>
                    <a:pt x="397" y="1304"/>
                  </a:lnTo>
                  <a:lnTo>
                    <a:pt x="397" y="1247"/>
                  </a:lnTo>
                  <a:lnTo>
                    <a:pt x="340" y="1247"/>
                  </a:lnTo>
                  <a:lnTo>
                    <a:pt x="340" y="1191"/>
                  </a:lnTo>
                  <a:lnTo>
                    <a:pt x="113" y="1191"/>
                  </a:lnTo>
                  <a:lnTo>
                    <a:pt x="57" y="1191"/>
                  </a:lnTo>
                  <a:lnTo>
                    <a:pt x="57" y="1134"/>
                  </a:lnTo>
                  <a:lnTo>
                    <a:pt x="0" y="1134"/>
                  </a:lnTo>
                  <a:lnTo>
                    <a:pt x="0" y="964"/>
                  </a:lnTo>
                  <a:lnTo>
                    <a:pt x="57" y="964"/>
                  </a:lnTo>
                  <a:lnTo>
                    <a:pt x="57" y="907"/>
                  </a:lnTo>
                  <a:lnTo>
                    <a:pt x="113" y="907"/>
                  </a:lnTo>
                  <a:lnTo>
                    <a:pt x="170" y="907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283" y="0"/>
                  </a:lnTo>
                  <a:lnTo>
                    <a:pt x="283" y="56"/>
                  </a:lnTo>
                  <a:lnTo>
                    <a:pt x="453" y="56"/>
                  </a:lnTo>
                  <a:lnTo>
                    <a:pt x="453" y="283"/>
                  </a:lnTo>
                  <a:lnTo>
                    <a:pt x="510" y="283"/>
                  </a:lnTo>
                  <a:lnTo>
                    <a:pt x="510" y="453"/>
                  </a:lnTo>
                  <a:lnTo>
                    <a:pt x="567" y="453"/>
                  </a:lnTo>
                  <a:lnTo>
                    <a:pt x="567" y="510"/>
                  </a:lnTo>
                  <a:lnTo>
                    <a:pt x="624" y="510"/>
                  </a:lnTo>
                  <a:lnTo>
                    <a:pt x="624" y="567"/>
                  </a:lnTo>
                  <a:lnTo>
                    <a:pt x="850" y="567"/>
                  </a:lnTo>
                  <a:lnTo>
                    <a:pt x="850" y="510"/>
                  </a:lnTo>
                  <a:lnTo>
                    <a:pt x="964" y="510"/>
                  </a:lnTo>
                  <a:lnTo>
                    <a:pt x="964" y="453"/>
                  </a:lnTo>
                  <a:lnTo>
                    <a:pt x="1021" y="453"/>
                  </a:lnTo>
                  <a:lnTo>
                    <a:pt x="1021" y="397"/>
                  </a:lnTo>
                  <a:lnTo>
                    <a:pt x="1021" y="340"/>
                  </a:lnTo>
                  <a:lnTo>
                    <a:pt x="1077" y="340"/>
                  </a:lnTo>
                  <a:lnTo>
                    <a:pt x="1077" y="283"/>
                  </a:lnTo>
                  <a:lnTo>
                    <a:pt x="1191" y="283"/>
                  </a:lnTo>
                  <a:lnTo>
                    <a:pt x="1191" y="340"/>
                  </a:lnTo>
                  <a:lnTo>
                    <a:pt x="1247" y="340"/>
                  </a:lnTo>
                  <a:lnTo>
                    <a:pt x="1247" y="397"/>
                  </a:lnTo>
                  <a:lnTo>
                    <a:pt x="1304" y="397"/>
                  </a:lnTo>
                  <a:lnTo>
                    <a:pt x="1304" y="453"/>
                  </a:lnTo>
                  <a:lnTo>
                    <a:pt x="1361" y="453"/>
                  </a:lnTo>
                  <a:lnTo>
                    <a:pt x="1361" y="567"/>
                  </a:lnTo>
                  <a:lnTo>
                    <a:pt x="1417" y="567"/>
                  </a:lnTo>
                  <a:lnTo>
                    <a:pt x="1417" y="624"/>
                  </a:lnTo>
                  <a:lnTo>
                    <a:pt x="1474" y="624"/>
                  </a:lnTo>
                  <a:lnTo>
                    <a:pt x="1474" y="794"/>
                  </a:lnTo>
                  <a:lnTo>
                    <a:pt x="1417" y="794"/>
                  </a:lnTo>
                  <a:lnTo>
                    <a:pt x="1417" y="907"/>
                  </a:lnTo>
                  <a:lnTo>
                    <a:pt x="1247" y="907"/>
                  </a:lnTo>
                  <a:lnTo>
                    <a:pt x="1247" y="1020"/>
                  </a:lnTo>
                  <a:lnTo>
                    <a:pt x="1361" y="1020"/>
                  </a:lnTo>
                  <a:lnTo>
                    <a:pt x="1361" y="1077"/>
                  </a:lnTo>
                  <a:lnTo>
                    <a:pt x="1417" y="1077"/>
                  </a:lnTo>
                  <a:lnTo>
                    <a:pt x="1417" y="1134"/>
                  </a:lnTo>
                  <a:lnTo>
                    <a:pt x="1474" y="1134"/>
                  </a:lnTo>
                  <a:lnTo>
                    <a:pt x="1474" y="1247"/>
                  </a:lnTo>
                  <a:lnTo>
                    <a:pt x="1417" y="1247"/>
                  </a:lnTo>
                  <a:lnTo>
                    <a:pt x="1417" y="1361"/>
                  </a:lnTo>
                  <a:lnTo>
                    <a:pt x="1191" y="1361"/>
                  </a:lnTo>
                  <a:lnTo>
                    <a:pt x="1191" y="1474"/>
                  </a:lnTo>
                  <a:lnTo>
                    <a:pt x="1134" y="1474"/>
                  </a:lnTo>
                  <a:lnTo>
                    <a:pt x="1134" y="153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2" name="Freeform 6">
              <a:extLst>
                <a:ext uri="{FF2B5EF4-FFF2-40B4-BE49-F238E27FC236}">
                  <a16:creationId xmlns:a16="http://schemas.microsoft.com/office/drawing/2014/main" id="{E1F1DF8B-DA06-4DD5-AE17-2A649BCE30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3818"/>
              <a:ext cx="1474" cy="1247"/>
            </a:xfrm>
            <a:custGeom>
              <a:avLst/>
              <a:gdLst>
                <a:gd name="T0" fmla="*/ 397 w 1474"/>
                <a:gd name="T1" fmla="*/ 57 h 1247"/>
                <a:gd name="T2" fmla="*/ 340 w 1474"/>
                <a:gd name="T3" fmla="*/ 113 h 1247"/>
                <a:gd name="T4" fmla="*/ 114 w 1474"/>
                <a:gd name="T5" fmla="*/ 227 h 1247"/>
                <a:gd name="T6" fmla="*/ 57 w 1474"/>
                <a:gd name="T7" fmla="*/ 340 h 1247"/>
                <a:gd name="T8" fmla="*/ 0 w 1474"/>
                <a:gd name="T9" fmla="*/ 397 h 1247"/>
                <a:gd name="T10" fmla="*/ 57 w 1474"/>
                <a:gd name="T11" fmla="*/ 510 h 1247"/>
                <a:gd name="T12" fmla="*/ 0 w 1474"/>
                <a:gd name="T13" fmla="*/ 624 h 1247"/>
                <a:gd name="T14" fmla="*/ 57 w 1474"/>
                <a:gd name="T15" fmla="*/ 737 h 1247"/>
                <a:gd name="T16" fmla="*/ 227 w 1474"/>
                <a:gd name="T17" fmla="*/ 907 h 1247"/>
                <a:gd name="T18" fmla="*/ 284 w 1474"/>
                <a:gd name="T19" fmla="*/ 964 h 1247"/>
                <a:gd name="T20" fmla="*/ 227 w 1474"/>
                <a:gd name="T21" fmla="*/ 1077 h 1247"/>
                <a:gd name="T22" fmla="*/ 170 w 1474"/>
                <a:gd name="T23" fmla="*/ 1020 h 1247"/>
                <a:gd name="T24" fmla="*/ 57 w 1474"/>
                <a:gd name="T25" fmla="*/ 1134 h 1247"/>
                <a:gd name="T26" fmla="*/ 114 w 1474"/>
                <a:gd name="T27" fmla="*/ 1191 h 1247"/>
                <a:gd name="T28" fmla="*/ 284 w 1474"/>
                <a:gd name="T29" fmla="*/ 1247 h 1247"/>
                <a:gd name="T30" fmla="*/ 454 w 1474"/>
                <a:gd name="T31" fmla="*/ 1191 h 1247"/>
                <a:gd name="T32" fmla="*/ 511 w 1474"/>
                <a:gd name="T33" fmla="*/ 1134 h 1247"/>
                <a:gd name="T34" fmla="*/ 567 w 1474"/>
                <a:gd name="T35" fmla="*/ 1077 h 1247"/>
                <a:gd name="T36" fmla="*/ 624 w 1474"/>
                <a:gd name="T37" fmla="*/ 1020 h 1247"/>
                <a:gd name="T38" fmla="*/ 737 w 1474"/>
                <a:gd name="T39" fmla="*/ 964 h 1247"/>
                <a:gd name="T40" fmla="*/ 1134 w 1474"/>
                <a:gd name="T41" fmla="*/ 907 h 1247"/>
                <a:gd name="T42" fmla="*/ 1191 w 1474"/>
                <a:gd name="T43" fmla="*/ 850 h 1247"/>
                <a:gd name="T44" fmla="*/ 1418 w 1474"/>
                <a:gd name="T45" fmla="*/ 737 h 1247"/>
                <a:gd name="T46" fmla="*/ 1474 w 1474"/>
                <a:gd name="T47" fmla="*/ 680 h 1247"/>
                <a:gd name="T48" fmla="*/ 1418 w 1474"/>
                <a:gd name="T49" fmla="*/ 453 h 1247"/>
                <a:gd name="T50" fmla="*/ 1304 w 1474"/>
                <a:gd name="T51" fmla="*/ 397 h 1247"/>
                <a:gd name="T52" fmla="*/ 1361 w 1474"/>
                <a:gd name="T53" fmla="*/ 340 h 1247"/>
                <a:gd name="T54" fmla="*/ 1418 w 1474"/>
                <a:gd name="T55" fmla="*/ 283 h 1247"/>
                <a:gd name="T56" fmla="*/ 1361 w 1474"/>
                <a:gd name="T57" fmla="*/ 227 h 1247"/>
                <a:gd name="T58" fmla="*/ 1248 w 1474"/>
                <a:gd name="T59" fmla="*/ 0 h 1247"/>
                <a:gd name="T60" fmla="*/ 1078 w 1474"/>
                <a:gd name="T61" fmla="*/ 57 h 1247"/>
                <a:gd name="T62" fmla="*/ 1021 w 1474"/>
                <a:gd name="T63" fmla="*/ 113 h 1247"/>
                <a:gd name="T64" fmla="*/ 964 w 1474"/>
                <a:gd name="T65" fmla="*/ 170 h 1247"/>
                <a:gd name="T66" fmla="*/ 681 w 1474"/>
                <a:gd name="T67" fmla="*/ 283 h 1247"/>
                <a:gd name="T68" fmla="*/ 624 w 1474"/>
                <a:gd name="T69" fmla="*/ 227 h 1247"/>
                <a:gd name="T70" fmla="*/ 511 w 1474"/>
                <a:gd name="T71" fmla="*/ 170 h 1247"/>
                <a:gd name="T72" fmla="*/ 454 w 1474"/>
                <a:gd name="T73" fmla="*/ 113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74" h="1247">
                  <a:moveTo>
                    <a:pt x="454" y="57"/>
                  </a:moveTo>
                  <a:lnTo>
                    <a:pt x="397" y="57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907"/>
                  </a:lnTo>
                  <a:lnTo>
                    <a:pt x="227" y="907"/>
                  </a:lnTo>
                  <a:lnTo>
                    <a:pt x="227" y="964"/>
                  </a:lnTo>
                  <a:lnTo>
                    <a:pt x="284" y="964"/>
                  </a:lnTo>
                  <a:lnTo>
                    <a:pt x="284" y="1077"/>
                  </a:lnTo>
                  <a:lnTo>
                    <a:pt x="227" y="1077"/>
                  </a:lnTo>
                  <a:lnTo>
                    <a:pt x="227" y="1020"/>
                  </a:lnTo>
                  <a:lnTo>
                    <a:pt x="170" y="1020"/>
                  </a:lnTo>
                  <a:lnTo>
                    <a:pt x="170" y="1134"/>
                  </a:lnTo>
                  <a:lnTo>
                    <a:pt x="57" y="1134"/>
                  </a:lnTo>
                  <a:lnTo>
                    <a:pt x="57" y="1191"/>
                  </a:lnTo>
                  <a:lnTo>
                    <a:pt x="114" y="1191"/>
                  </a:lnTo>
                  <a:lnTo>
                    <a:pt x="114" y="1247"/>
                  </a:lnTo>
                  <a:lnTo>
                    <a:pt x="284" y="1247"/>
                  </a:lnTo>
                  <a:lnTo>
                    <a:pt x="284" y="1191"/>
                  </a:lnTo>
                  <a:lnTo>
                    <a:pt x="454" y="1191"/>
                  </a:lnTo>
                  <a:lnTo>
                    <a:pt x="454" y="1134"/>
                  </a:lnTo>
                  <a:lnTo>
                    <a:pt x="511" y="1134"/>
                  </a:lnTo>
                  <a:lnTo>
                    <a:pt x="511" y="1077"/>
                  </a:lnTo>
                  <a:lnTo>
                    <a:pt x="567" y="1077"/>
                  </a:lnTo>
                  <a:lnTo>
                    <a:pt x="567" y="1020"/>
                  </a:lnTo>
                  <a:lnTo>
                    <a:pt x="624" y="1020"/>
                  </a:lnTo>
                  <a:lnTo>
                    <a:pt x="624" y="964"/>
                  </a:lnTo>
                  <a:lnTo>
                    <a:pt x="737" y="964"/>
                  </a:lnTo>
                  <a:lnTo>
                    <a:pt x="737" y="907"/>
                  </a:lnTo>
                  <a:lnTo>
                    <a:pt x="1134" y="907"/>
                  </a:lnTo>
                  <a:lnTo>
                    <a:pt x="1134" y="850"/>
                  </a:lnTo>
                  <a:lnTo>
                    <a:pt x="1191" y="850"/>
                  </a:lnTo>
                  <a:lnTo>
                    <a:pt x="1191" y="737"/>
                  </a:lnTo>
                  <a:lnTo>
                    <a:pt x="1418" y="737"/>
                  </a:lnTo>
                  <a:lnTo>
                    <a:pt x="1418" y="680"/>
                  </a:lnTo>
                  <a:lnTo>
                    <a:pt x="1474" y="680"/>
                  </a:lnTo>
                  <a:lnTo>
                    <a:pt x="1474" y="453"/>
                  </a:lnTo>
                  <a:lnTo>
                    <a:pt x="1418" y="453"/>
                  </a:lnTo>
                  <a:lnTo>
                    <a:pt x="1418" y="397"/>
                  </a:lnTo>
                  <a:lnTo>
                    <a:pt x="1304" y="397"/>
                  </a:lnTo>
                  <a:lnTo>
                    <a:pt x="1304" y="340"/>
                  </a:lnTo>
                  <a:lnTo>
                    <a:pt x="1361" y="340"/>
                  </a:lnTo>
                  <a:lnTo>
                    <a:pt x="1361" y="283"/>
                  </a:lnTo>
                  <a:lnTo>
                    <a:pt x="1418" y="283"/>
                  </a:lnTo>
                  <a:lnTo>
                    <a:pt x="1418" y="227"/>
                  </a:lnTo>
                  <a:lnTo>
                    <a:pt x="1361" y="227"/>
                  </a:lnTo>
                  <a:lnTo>
                    <a:pt x="1361" y="0"/>
                  </a:lnTo>
                  <a:lnTo>
                    <a:pt x="1248" y="0"/>
                  </a:lnTo>
                  <a:lnTo>
                    <a:pt x="1248" y="57"/>
                  </a:lnTo>
                  <a:lnTo>
                    <a:pt x="1078" y="57"/>
                  </a:lnTo>
                  <a:lnTo>
                    <a:pt x="1078" y="113"/>
                  </a:lnTo>
                  <a:lnTo>
                    <a:pt x="1021" y="113"/>
                  </a:lnTo>
                  <a:lnTo>
                    <a:pt x="1021" y="170"/>
                  </a:lnTo>
                  <a:lnTo>
                    <a:pt x="964" y="170"/>
                  </a:lnTo>
                  <a:lnTo>
                    <a:pt x="964" y="283"/>
                  </a:lnTo>
                  <a:lnTo>
                    <a:pt x="681" y="283"/>
                  </a:lnTo>
                  <a:lnTo>
                    <a:pt x="681" y="227"/>
                  </a:lnTo>
                  <a:lnTo>
                    <a:pt x="624" y="227"/>
                  </a:lnTo>
                  <a:lnTo>
                    <a:pt x="624" y="170"/>
                  </a:lnTo>
                  <a:lnTo>
                    <a:pt x="511" y="170"/>
                  </a:lnTo>
                  <a:lnTo>
                    <a:pt x="511" y="113"/>
                  </a:lnTo>
                  <a:lnTo>
                    <a:pt x="454" y="113"/>
                  </a:lnTo>
                  <a:lnTo>
                    <a:pt x="454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3" name="Freeform 7">
              <a:extLst>
                <a:ext uri="{FF2B5EF4-FFF2-40B4-BE49-F238E27FC236}">
                  <a16:creationId xmlns:a16="http://schemas.microsoft.com/office/drawing/2014/main" id="{05BACC6C-BDF9-4C5A-BB01-45F555B2D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6" y="5179"/>
              <a:ext cx="794" cy="793"/>
            </a:xfrm>
            <a:custGeom>
              <a:avLst/>
              <a:gdLst>
                <a:gd name="T0" fmla="*/ 283 w 794"/>
                <a:gd name="T1" fmla="*/ 793 h 793"/>
                <a:gd name="T2" fmla="*/ 227 w 794"/>
                <a:gd name="T3" fmla="*/ 793 h 793"/>
                <a:gd name="T4" fmla="*/ 227 w 794"/>
                <a:gd name="T5" fmla="*/ 737 h 793"/>
                <a:gd name="T6" fmla="*/ 113 w 794"/>
                <a:gd name="T7" fmla="*/ 737 h 793"/>
                <a:gd name="T8" fmla="*/ 113 w 794"/>
                <a:gd name="T9" fmla="*/ 680 h 793"/>
                <a:gd name="T10" fmla="*/ 56 w 794"/>
                <a:gd name="T11" fmla="*/ 680 h 793"/>
                <a:gd name="T12" fmla="*/ 56 w 794"/>
                <a:gd name="T13" fmla="*/ 623 h 793"/>
                <a:gd name="T14" fmla="*/ 0 w 794"/>
                <a:gd name="T15" fmla="*/ 623 h 793"/>
                <a:gd name="T16" fmla="*/ 0 w 794"/>
                <a:gd name="T17" fmla="*/ 510 h 793"/>
                <a:gd name="T18" fmla="*/ 56 w 794"/>
                <a:gd name="T19" fmla="*/ 510 h 793"/>
                <a:gd name="T20" fmla="*/ 56 w 794"/>
                <a:gd name="T21" fmla="*/ 453 h 793"/>
                <a:gd name="T22" fmla="*/ 0 w 794"/>
                <a:gd name="T23" fmla="*/ 453 h 793"/>
                <a:gd name="T24" fmla="*/ 0 w 794"/>
                <a:gd name="T25" fmla="*/ 397 h 793"/>
                <a:gd name="T26" fmla="*/ 56 w 794"/>
                <a:gd name="T27" fmla="*/ 397 h 793"/>
                <a:gd name="T28" fmla="*/ 56 w 794"/>
                <a:gd name="T29" fmla="*/ 170 h 793"/>
                <a:gd name="T30" fmla="*/ 170 w 794"/>
                <a:gd name="T31" fmla="*/ 170 h 793"/>
                <a:gd name="T32" fmla="*/ 170 w 794"/>
                <a:gd name="T33" fmla="*/ 0 h 793"/>
                <a:gd name="T34" fmla="*/ 227 w 794"/>
                <a:gd name="T35" fmla="*/ 0 h 793"/>
                <a:gd name="T36" fmla="*/ 227 w 794"/>
                <a:gd name="T37" fmla="*/ 56 h 793"/>
                <a:gd name="T38" fmla="*/ 567 w 794"/>
                <a:gd name="T39" fmla="*/ 56 h 793"/>
                <a:gd name="T40" fmla="*/ 567 w 794"/>
                <a:gd name="T41" fmla="*/ 113 h 793"/>
                <a:gd name="T42" fmla="*/ 794 w 794"/>
                <a:gd name="T43" fmla="*/ 113 h 793"/>
                <a:gd name="T44" fmla="*/ 794 w 794"/>
                <a:gd name="T45" fmla="*/ 283 h 793"/>
                <a:gd name="T46" fmla="*/ 737 w 794"/>
                <a:gd name="T47" fmla="*/ 283 h 793"/>
                <a:gd name="T48" fmla="*/ 737 w 794"/>
                <a:gd name="T49" fmla="*/ 397 h 793"/>
                <a:gd name="T50" fmla="*/ 623 w 794"/>
                <a:gd name="T51" fmla="*/ 397 h 793"/>
                <a:gd name="T52" fmla="*/ 623 w 794"/>
                <a:gd name="T53" fmla="*/ 453 h 793"/>
                <a:gd name="T54" fmla="*/ 567 w 794"/>
                <a:gd name="T55" fmla="*/ 453 h 793"/>
                <a:gd name="T56" fmla="*/ 567 w 794"/>
                <a:gd name="T57" fmla="*/ 567 h 793"/>
                <a:gd name="T58" fmla="*/ 510 w 794"/>
                <a:gd name="T59" fmla="*/ 567 h 793"/>
                <a:gd name="T60" fmla="*/ 510 w 794"/>
                <a:gd name="T61" fmla="*/ 623 h 793"/>
                <a:gd name="T62" fmla="*/ 453 w 794"/>
                <a:gd name="T63" fmla="*/ 623 h 793"/>
                <a:gd name="T64" fmla="*/ 397 w 794"/>
                <a:gd name="T65" fmla="*/ 623 h 793"/>
                <a:gd name="T66" fmla="*/ 397 w 794"/>
                <a:gd name="T67" fmla="*/ 680 h 793"/>
                <a:gd name="T68" fmla="*/ 340 w 794"/>
                <a:gd name="T69" fmla="*/ 680 h 793"/>
                <a:gd name="T70" fmla="*/ 340 w 794"/>
                <a:gd name="T71" fmla="*/ 737 h 793"/>
                <a:gd name="T72" fmla="*/ 283 w 794"/>
                <a:gd name="T73" fmla="*/ 737 h 793"/>
                <a:gd name="T74" fmla="*/ 283 w 794"/>
                <a:gd name="T75" fmla="*/ 79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4" h="793">
                  <a:moveTo>
                    <a:pt x="283" y="793"/>
                  </a:moveTo>
                  <a:lnTo>
                    <a:pt x="227" y="793"/>
                  </a:lnTo>
                  <a:lnTo>
                    <a:pt x="227" y="737"/>
                  </a:lnTo>
                  <a:lnTo>
                    <a:pt x="113" y="737"/>
                  </a:lnTo>
                  <a:lnTo>
                    <a:pt x="113" y="680"/>
                  </a:lnTo>
                  <a:lnTo>
                    <a:pt x="56" y="680"/>
                  </a:lnTo>
                  <a:lnTo>
                    <a:pt x="56" y="623"/>
                  </a:lnTo>
                  <a:lnTo>
                    <a:pt x="0" y="623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56" y="453"/>
                  </a:lnTo>
                  <a:lnTo>
                    <a:pt x="0" y="453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567" y="56"/>
                  </a:lnTo>
                  <a:lnTo>
                    <a:pt x="567" y="113"/>
                  </a:lnTo>
                  <a:lnTo>
                    <a:pt x="794" y="113"/>
                  </a:lnTo>
                  <a:lnTo>
                    <a:pt x="794" y="283"/>
                  </a:lnTo>
                  <a:lnTo>
                    <a:pt x="737" y="283"/>
                  </a:lnTo>
                  <a:lnTo>
                    <a:pt x="737" y="397"/>
                  </a:lnTo>
                  <a:lnTo>
                    <a:pt x="623" y="397"/>
                  </a:lnTo>
                  <a:lnTo>
                    <a:pt x="623" y="453"/>
                  </a:lnTo>
                  <a:lnTo>
                    <a:pt x="567" y="453"/>
                  </a:lnTo>
                  <a:lnTo>
                    <a:pt x="567" y="567"/>
                  </a:lnTo>
                  <a:lnTo>
                    <a:pt x="510" y="567"/>
                  </a:lnTo>
                  <a:lnTo>
                    <a:pt x="510" y="623"/>
                  </a:lnTo>
                  <a:lnTo>
                    <a:pt x="453" y="623"/>
                  </a:lnTo>
                  <a:lnTo>
                    <a:pt x="397" y="623"/>
                  </a:lnTo>
                  <a:lnTo>
                    <a:pt x="397" y="680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283" y="737"/>
                  </a:lnTo>
                  <a:lnTo>
                    <a:pt x="283" y="79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4" name="Freeform 8">
              <a:extLst>
                <a:ext uri="{FF2B5EF4-FFF2-40B4-BE49-F238E27FC236}">
                  <a16:creationId xmlns:a16="http://schemas.microsoft.com/office/drawing/2014/main" id="{6BF694DB-F621-49B5-A3AE-80EECE051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5065"/>
              <a:ext cx="1077" cy="511"/>
            </a:xfrm>
            <a:custGeom>
              <a:avLst/>
              <a:gdLst>
                <a:gd name="T0" fmla="*/ 567 w 1077"/>
                <a:gd name="T1" fmla="*/ 511 h 511"/>
                <a:gd name="T2" fmla="*/ 680 w 1077"/>
                <a:gd name="T3" fmla="*/ 511 h 511"/>
                <a:gd name="T4" fmla="*/ 680 w 1077"/>
                <a:gd name="T5" fmla="*/ 454 h 511"/>
                <a:gd name="T6" fmla="*/ 794 w 1077"/>
                <a:gd name="T7" fmla="*/ 454 h 511"/>
                <a:gd name="T8" fmla="*/ 794 w 1077"/>
                <a:gd name="T9" fmla="*/ 397 h 511"/>
                <a:gd name="T10" fmla="*/ 850 w 1077"/>
                <a:gd name="T11" fmla="*/ 397 h 511"/>
                <a:gd name="T12" fmla="*/ 850 w 1077"/>
                <a:gd name="T13" fmla="*/ 340 h 511"/>
                <a:gd name="T14" fmla="*/ 964 w 1077"/>
                <a:gd name="T15" fmla="*/ 340 h 511"/>
                <a:gd name="T16" fmla="*/ 964 w 1077"/>
                <a:gd name="T17" fmla="*/ 284 h 511"/>
                <a:gd name="T18" fmla="*/ 1020 w 1077"/>
                <a:gd name="T19" fmla="*/ 284 h 511"/>
                <a:gd name="T20" fmla="*/ 1020 w 1077"/>
                <a:gd name="T21" fmla="*/ 227 h 511"/>
                <a:gd name="T22" fmla="*/ 1077 w 1077"/>
                <a:gd name="T23" fmla="*/ 227 h 511"/>
                <a:gd name="T24" fmla="*/ 1077 w 1077"/>
                <a:gd name="T25" fmla="*/ 114 h 511"/>
                <a:gd name="T26" fmla="*/ 907 w 1077"/>
                <a:gd name="T27" fmla="*/ 114 h 511"/>
                <a:gd name="T28" fmla="*/ 907 w 1077"/>
                <a:gd name="T29" fmla="*/ 57 h 511"/>
                <a:gd name="T30" fmla="*/ 737 w 1077"/>
                <a:gd name="T31" fmla="*/ 57 h 511"/>
                <a:gd name="T32" fmla="*/ 737 w 1077"/>
                <a:gd name="T33" fmla="*/ 0 h 511"/>
                <a:gd name="T34" fmla="*/ 397 w 1077"/>
                <a:gd name="T35" fmla="*/ 0 h 511"/>
                <a:gd name="T36" fmla="*/ 397 w 1077"/>
                <a:gd name="T37" fmla="*/ 57 h 511"/>
                <a:gd name="T38" fmla="*/ 340 w 1077"/>
                <a:gd name="T39" fmla="*/ 57 h 511"/>
                <a:gd name="T40" fmla="*/ 340 w 1077"/>
                <a:gd name="T41" fmla="*/ 0 h 511"/>
                <a:gd name="T42" fmla="*/ 227 w 1077"/>
                <a:gd name="T43" fmla="*/ 0 h 511"/>
                <a:gd name="T44" fmla="*/ 227 w 1077"/>
                <a:gd name="T45" fmla="*/ 57 h 511"/>
                <a:gd name="T46" fmla="*/ 0 w 1077"/>
                <a:gd name="T47" fmla="*/ 57 h 511"/>
                <a:gd name="T48" fmla="*/ 0 w 1077"/>
                <a:gd name="T49" fmla="*/ 114 h 511"/>
                <a:gd name="T50" fmla="*/ 57 w 1077"/>
                <a:gd name="T51" fmla="*/ 114 h 511"/>
                <a:gd name="T52" fmla="*/ 57 w 1077"/>
                <a:gd name="T53" fmla="*/ 170 h 511"/>
                <a:gd name="T54" fmla="*/ 397 w 1077"/>
                <a:gd name="T55" fmla="*/ 170 h 511"/>
                <a:gd name="T56" fmla="*/ 397 w 1077"/>
                <a:gd name="T57" fmla="*/ 227 h 511"/>
                <a:gd name="T58" fmla="*/ 624 w 1077"/>
                <a:gd name="T59" fmla="*/ 227 h 511"/>
                <a:gd name="T60" fmla="*/ 624 w 1077"/>
                <a:gd name="T61" fmla="*/ 397 h 511"/>
                <a:gd name="T62" fmla="*/ 567 w 1077"/>
                <a:gd name="T63" fmla="*/ 397 h 511"/>
                <a:gd name="T64" fmla="*/ 567 w 1077"/>
                <a:gd name="T65" fmla="*/ 51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77" h="511">
                  <a:moveTo>
                    <a:pt x="567" y="511"/>
                  </a:moveTo>
                  <a:lnTo>
                    <a:pt x="680" y="511"/>
                  </a:lnTo>
                  <a:lnTo>
                    <a:pt x="680" y="454"/>
                  </a:lnTo>
                  <a:lnTo>
                    <a:pt x="794" y="454"/>
                  </a:lnTo>
                  <a:lnTo>
                    <a:pt x="794" y="397"/>
                  </a:lnTo>
                  <a:lnTo>
                    <a:pt x="850" y="397"/>
                  </a:lnTo>
                  <a:lnTo>
                    <a:pt x="850" y="340"/>
                  </a:lnTo>
                  <a:lnTo>
                    <a:pt x="964" y="340"/>
                  </a:lnTo>
                  <a:lnTo>
                    <a:pt x="964" y="284"/>
                  </a:lnTo>
                  <a:lnTo>
                    <a:pt x="1020" y="284"/>
                  </a:lnTo>
                  <a:lnTo>
                    <a:pt x="1020" y="227"/>
                  </a:lnTo>
                  <a:lnTo>
                    <a:pt x="1077" y="227"/>
                  </a:lnTo>
                  <a:lnTo>
                    <a:pt x="1077" y="114"/>
                  </a:lnTo>
                  <a:lnTo>
                    <a:pt x="907" y="114"/>
                  </a:lnTo>
                  <a:lnTo>
                    <a:pt x="907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624" y="227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51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5" name="Freeform 9">
              <a:extLst>
                <a:ext uri="{FF2B5EF4-FFF2-40B4-BE49-F238E27FC236}">
                  <a16:creationId xmlns:a16="http://schemas.microsoft.com/office/drawing/2014/main" id="{78CF7CBA-D1BB-45F5-A09E-F7E4179C8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4725"/>
              <a:ext cx="794" cy="397"/>
            </a:xfrm>
            <a:custGeom>
              <a:avLst/>
              <a:gdLst>
                <a:gd name="T0" fmla="*/ 0 w 794"/>
                <a:gd name="T1" fmla="*/ 227 h 397"/>
                <a:gd name="T2" fmla="*/ 0 w 794"/>
                <a:gd name="T3" fmla="*/ 397 h 397"/>
                <a:gd name="T4" fmla="*/ 227 w 794"/>
                <a:gd name="T5" fmla="*/ 397 h 397"/>
                <a:gd name="T6" fmla="*/ 227 w 794"/>
                <a:gd name="T7" fmla="*/ 340 h 397"/>
                <a:gd name="T8" fmla="*/ 340 w 794"/>
                <a:gd name="T9" fmla="*/ 340 h 397"/>
                <a:gd name="T10" fmla="*/ 340 w 794"/>
                <a:gd name="T11" fmla="*/ 397 h 397"/>
                <a:gd name="T12" fmla="*/ 397 w 794"/>
                <a:gd name="T13" fmla="*/ 397 h 397"/>
                <a:gd name="T14" fmla="*/ 397 w 794"/>
                <a:gd name="T15" fmla="*/ 340 h 397"/>
                <a:gd name="T16" fmla="*/ 794 w 794"/>
                <a:gd name="T17" fmla="*/ 340 h 397"/>
                <a:gd name="T18" fmla="*/ 794 w 794"/>
                <a:gd name="T19" fmla="*/ 170 h 397"/>
                <a:gd name="T20" fmla="*/ 680 w 794"/>
                <a:gd name="T21" fmla="*/ 170 h 397"/>
                <a:gd name="T22" fmla="*/ 680 w 794"/>
                <a:gd name="T23" fmla="*/ 57 h 397"/>
                <a:gd name="T24" fmla="*/ 624 w 794"/>
                <a:gd name="T25" fmla="*/ 57 h 397"/>
                <a:gd name="T26" fmla="*/ 624 w 794"/>
                <a:gd name="T27" fmla="*/ 0 h 397"/>
                <a:gd name="T28" fmla="*/ 283 w 794"/>
                <a:gd name="T29" fmla="*/ 0 h 397"/>
                <a:gd name="T30" fmla="*/ 283 w 794"/>
                <a:gd name="T31" fmla="*/ 57 h 397"/>
                <a:gd name="T32" fmla="*/ 170 w 794"/>
                <a:gd name="T33" fmla="*/ 57 h 397"/>
                <a:gd name="T34" fmla="*/ 170 w 794"/>
                <a:gd name="T35" fmla="*/ 113 h 397"/>
                <a:gd name="T36" fmla="*/ 113 w 794"/>
                <a:gd name="T37" fmla="*/ 113 h 397"/>
                <a:gd name="T38" fmla="*/ 113 w 794"/>
                <a:gd name="T39" fmla="*/ 170 h 397"/>
                <a:gd name="T40" fmla="*/ 57 w 794"/>
                <a:gd name="T41" fmla="*/ 170 h 397"/>
                <a:gd name="T42" fmla="*/ 57 w 794"/>
                <a:gd name="T43" fmla="*/ 227 h 397"/>
                <a:gd name="T44" fmla="*/ 0 w 794"/>
                <a:gd name="T45" fmla="*/ 22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397">
                  <a:moveTo>
                    <a:pt x="0" y="227"/>
                  </a:moveTo>
                  <a:lnTo>
                    <a:pt x="0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340"/>
                  </a:lnTo>
                  <a:lnTo>
                    <a:pt x="794" y="340"/>
                  </a:lnTo>
                  <a:lnTo>
                    <a:pt x="794" y="170"/>
                  </a:lnTo>
                  <a:lnTo>
                    <a:pt x="680" y="170"/>
                  </a:lnTo>
                  <a:lnTo>
                    <a:pt x="680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170" y="57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6" name="Freeform 10">
              <a:extLst>
                <a:ext uri="{FF2B5EF4-FFF2-40B4-BE49-F238E27FC236}">
                  <a16:creationId xmlns:a16="http://schemas.microsoft.com/office/drawing/2014/main" id="{B9AD8B08-06A6-413C-AFD8-3E9B4C0FF3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5" y="4158"/>
              <a:ext cx="1134" cy="964"/>
            </a:xfrm>
            <a:custGeom>
              <a:avLst/>
              <a:gdLst>
                <a:gd name="T0" fmla="*/ 0 w 1134"/>
                <a:gd name="T1" fmla="*/ 0 h 964"/>
                <a:gd name="T2" fmla="*/ 227 w 1134"/>
                <a:gd name="T3" fmla="*/ 0 h 964"/>
                <a:gd name="T4" fmla="*/ 227 w 1134"/>
                <a:gd name="T5" fmla="*/ 57 h 964"/>
                <a:gd name="T6" fmla="*/ 340 w 1134"/>
                <a:gd name="T7" fmla="*/ 57 h 964"/>
                <a:gd name="T8" fmla="*/ 340 w 1134"/>
                <a:gd name="T9" fmla="*/ 113 h 964"/>
                <a:gd name="T10" fmla="*/ 397 w 1134"/>
                <a:gd name="T11" fmla="*/ 113 h 964"/>
                <a:gd name="T12" fmla="*/ 397 w 1134"/>
                <a:gd name="T13" fmla="*/ 284 h 964"/>
                <a:gd name="T14" fmla="*/ 453 w 1134"/>
                <a:gd name="T15" fmla="*/ 284 h 964"/>
                <a:gd name="T16" fmla="*/ 453 w 1134"/>
                <a:gd name="T17" fmla="*/ 227 h 964"/>
                <a:gd name="T18" fmla="*/ 510 w 1134"/>
                <a:gd name="T19" fmla="*/ 227 h 964"/>
                <a:gd name="T20" fmla="*/ 510 w 1134"/>
                <a:gd name="T21" fmla="*/ 284 h 964"/>
                <a:gd name="T22" fmla="*/ 567 w 1134"/>
                <a:gd name="T23" fmla="*/ 284 h 964"/>
                <a:gd name="T24" fmla="*/ 567 w 1134"/>
                <a:gd name="T25" fmla="*/ 397 h 964"/>
                <a:gd name="T26" fmla="*/ 737 w 1134"/>
                <a:gd name="T27" fmla="*/ 397 h 964"/>
                <a:gd name="T28" fmla="*/ 737 w 1134"/>
                <a:gd name="T29" fmla="*/ 227 h 964"/>
                <a:gd name="T30" fmla="*/ 964 w 1134"/>
                <a:gd name="T31" fmla="*/ 227 h 964"/>
                <a:gd name="T32" fmla="*/ 964 w 1134"/>
                <a:gd name="T33" fmla="*/ 113 h 964"/>
                <a:gd name="T34" fmla="*/ 1021 w 1134"/>
                <a:gd name="T35" fmla="*/ 113 h 964"/>
                <a:gd name="T36" fmla="*/ 1021 w 1134"/>
                <a:gd name="T37" fmla="*/ 57 h 964"/>
                <a:gd name="T38" fmla="*/ 1077 w 1134"/>
                <a:gd name="T39" fmla="*/ 57 h 964"/>
                <a:gd name="T40" fmla="*/ 1077 w 1134"/>
                <a:gd name="T41" fmla="*/ 170 h 964"/>
                <a:gd name="T42" fmla="*/ 1134 w 1134"/>
                <a:gd name="T43" fmla="*/ 170 h 964"/>
                <a:gd name="T44" fmla="*/ 1134 w 1134"/>
                <a:gd name="T45" fmla="*/ 284 h 964"/>
                <a:gd name="T46" fmla="*/ 1077 w 1134"/>
                <a:gd name="T47" fmla="*/ 284 h 964"/>
                <a:gd name="T48" fmla="*/ 1077 w 1134"/>
                <a:gd name="T49" fmla="*/ 397 h 964"/>
                <a:gd name="T50" fmla="*/ 1134 w 1134"/>
                <a:gd name="T51" fmla="*/ 397 h 964"/>
                <a:gd name="T52" fmla="*/ 1134 w 1134"/>
                <a:gd name="T53" fmla="*/ 510 h 964"/>
                <a:gd name="T54" fmla="*/ 1021 w 1134"/>
                <a:gd name="T55" fmla="*/ 510 h 964"/>
                <a:gd name="T56" fmla="*/ 1021 w 1134"/>
                <a:gd name="T57" fmla="*/ 567 h 964"/>
                <a:gd name="T58" fmla="*/ 964 w 1134"/>
                <a:gd name="T59" fmla="*/ 567 h 964"/>
                <a:gd name="T60" fmla="*/ 964 w 1134"/>
                <a:gd name="T61" fmla="*/ 624 h 964"/>
                <a:gd name="T62" fmla="*/ 907 w 1134"/>
                <a:gd name="T63" fmla="*/ 624 h 964"/>
                <a:gd name="T64" fmla="*/ 907 w 1134"/>
                <a:gd name="T65" fmla="*/ 794 h 964"/>
                <a:gd name="T66" fmla="*/ 850 w 1134"/>
                <a:gd name="T67" fmla="*/ 794 h 964"/>
                <a:gd name="T68" fmla="*/ 850 w 1134"/>
                <a:gd name="T69" fmla="*/ 737 h 964"/>
                <a:gd name="T70" fmla="*/ 794 w 1134"/>
                <a:gd name="T71" fmla="*/ 737 h 964"/>
                <a:gd name="T72" fmla="*/ 794 w 1134"/>
                <a:gd name="T73" fmla="*/ 794 h 964"/>
                <a:gd name="T74" fmla="*/ 737 w 1134"/>
                <a:gd name="T75" fmla="*/ 794 h 964"/>
                <a:gd name="T76" fmla="*/ 680 w 1134"/>
                <a:gd name="T77" fmla="*/ 794 h 964"/>
                <a:gd name="T78" fmla="*/ 680 w 1134"/>
                <a:gd name="T79" fmla="*/ 907 h 964"/>
                <a:gd name="T80" fmla="*/ 624 w 1134"/>
                <a:gd name="T81" fmla="*/ 907 h 964"/>
                <a:gd name="T82" fmla="*/ 624 w 1134"/>
                <a:gd name="T83" fmla="*/ 851 h 964"/>
                <a:gd name="T84" fmla="*/ 510 w 1134"/>
                <a:gd name="T85" fmla="*/ 851 h 964"/>
                <a:gd name="T86" fmla="*/ 510 w 1134"/>
                <a:gd name="T87" fmla="*/ 964 h 964"/>
                <a:gd name="T88" fmla="*/ 340 w 1134"/>
                <a:gd name="T89" fmla="*/ 964 h 964"/>
                <a:gd name="T90" fmla="*/ 340 w 1134"/>
                <a:gd name="T91" fmla="*/ 851 h 964"/>
                <a:gd name="T92" fmla="*/ 227 w 1134"/>
                <a:gd name="T93" fmla="*/ 851 h 964"/>
                <a:gd name="T94" fmla="*/ 227 w 1134"/>
                <a:gd name="T95" fmla="*/ 624 h 964"/>
                <a:gd name="T96" fmla="*/ 170 w 1134"/>
                <a:gd name="T97" fmla="*/ 624 h 964"/>
                <a:gd name="T98" fmla="*/ 170 w 1134"/>
                <a:gd name="T99" fmla="*/ 567 h 964"/>
                <a:gd name="T100" fmla="*/ 397 w 1134"/>
                <a:gd name="T101" fmla="*/ 567 h 964"/>
                <a:gd name="T102" fmla="*/ 453 w 1134"/>
                <a:gd name="T103" fmla="*/ 567 h 964"/>
                <a:gd name="T104" fmla="*/ 453 w 1134"/>
                <a:gd name="T105" fmla="*/ 510 h 964"/>
                <a:gd name="T106" fmla="*/ 510 w 1134"/>
                <a:gd name="T107" fmla="*/ 510 h 964"/>
                <a:gd name="T108" fmla="*/ 510 w 1134"/>
                <a:gd name="T109" fmla="*/ 454 h 964"/>
                <a:gd name="T110" fmla="*/ 453 w 1134"/>
                <a:gd name="T111" fmla="*/ 454 h 964"/>
                <a:gd name="T112" fmla="*/ 453 w 1134"/>
                <a:gd name="T113" fmla="*/ 397 h 964"/>
                <a:gd name="T114" fmla="*/ 227 w 1134"/>
                <a:gd name="T115" fmla="*/ 397 h 964"/>
                <a:gd name="T116" fmla="*/ 227 w 1134"/>
                <a:gd name="T117" fmla="*/ 284 h 964"/>
                <a:gd name="T118" fmla="*/ 0 w 1134"/>
                <a:gd name="T119" fmla="*/ 284 h 964"/>
                <a:gd name="T120" fmla="*/ 0 w 1134"/>
                <a:gd name="T121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34" h="964">
                  <a:moveTo>
                    <a:pt x="0" y="0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284"/>
                  </a:lnTo>
                  <a:lnTo>
                    <a:pt x="453" y="284"/>
                  </a:lnTo>
                  <a:lnTo>
                    <a:pt x="453" y="227"/>
                  </a:lnTo>
                  <a:lnTo>
                    <a:pt x="510" y="227"/>
                  </a:lnTo>
                  <a:lnTo>
                    <a:pt x="510" y="284"/>
                  </a:lnTo>
                  <a:lnTo>
                    <a:pt x="567" y="284"/>
                  </a:lnTo>
                  <a:lnTo>
                    <a:pt x="567" y="397"/>
                  </a:lnTo>
                  <a:lnTo>
                    <a:pt x="737" y="397"/>
                  </a:lnTo>
                  <a:lnTo>
                    <a:pt x="737" y="227"/>
                  </a:lnTo>
                  <a:lnTo>
                    <a:pt x="964" y="227"/>
                  </a:lnTo>
                  <a:lnTo>
                    <a:pt x="964" y="113"/>
                  </a:lnTo>
                  <a:lnTo>
                    <a:pt x="1021" y="113"/>
                  </a:lnTo>
                  <a:lnTo>
                    <a:pt x="1021" y="57"/>
                  </a:lnTo>
                  <a:lnTo>
                    <a:pt x="1077" y="57"/>
                  </a:lnTo>
                  <a:lnTo>
                    <a:pt x="1077" y="170"/>
                  </a:lnTo>
                  <a:lnTo>
                    <a:pt x="1134" y="170"/>
                  </a:lnTo>
                  <a:lnTo>
                    <a:pt x="1134" y="284"/>
                  </a:lnTo>
                  <a:lnTo>
                    <a:pt x="1077" y="284"/>
                  </a:lnTo>
                  <a:lnTo>
                    <a:pt x="1077" y="397"/>
                  </a:lnTo>
                  <a:lnTo>
                    <a:pt x="1134" y="397"/>
                  </a:lnTo>
                  <a:lnTo>
                    <a:pt x="1134" y="510"/>
                  </a:lnTo>
                  <a:lnTo>
                    <a:pt x="1021" y="510"/>
                  </a:lnTo>
                  <a:lnTo>
                    <a:pt x="1021" y="567"/>
                  </a:lnTo>
                  <a:lnTo>
                    <a:pt x="964" y="567"/>
                  </a:lnTo>
                  <a:lnTo>
                    <a:pt x="964" y="624"/>
                  </a:lnTo>
                  <a:lnTo>
                    <a:pt x="907" y="624"/>
                  </a:lnTo>
                  <a:lnTo>
                    <a:pt x="907" y="794"/>
                  </a:lnTo>
                  <a:lnTo>
                    <a:pt x="850" y="794"/>
                  </a:lnTo>
                  <a:lnTo>
                    <a:pt x="850" y="737"/>
                  </a:lnTo>
                  <a:lnTo>
                    <a:pt x="794" y="737"/>
                  </a:lnTo>
                  <a:lnTo>
                    <a:pt x="794" y="794"/>
                  </a:lnTo>
                  <a:lnTo>
                    <a:pt x="737" y="794"/>
                  </a:lnTo>
                  <a:lnTo>
                    <a:pt x="680" y="794"/>
                  </a:lnTo>
                  <a:lnTo>
                    <a:pt x="680" y="907"/>
                  </a:lnTo>
                  <a:lnTo>
                    <a:pt x="624" y="907"/>
                  </a:lnTo>
                  <a:lnTo>
                    <a:pt x="624" y="851"/>
                  </a:lnTo>
                  <a:lnTo>
                    <a:pt x="510" y="851"/>
                  </a:lnTo>
                  <a:lnTo>
                    <a:pt x="510" y="964"/>
                  </a:lnTo>
                  <a:lnTo>
                    <a:pt x="340" y="964"/>
                  </a:lnTo>
                  <a:lnTo>
                    <a:pt x="340" y="851"/>
                  </a:lnTo>
                  <a:lnTo>
                    <a:pt x="227" y="851"/>
                  </a:lnTo>
                  <a:lnTo>
                    <a:pt x="227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397" y="567"/>
                  </a:lnTo>
                  <a:lnTo>
                    <a:pt x="453" y="567"/>
                  </a:lnTo>
                  <a:lnTo>
                    <a:pt x="453" y="510"/>
                  </a:lnTo>
                  <a:lnTo>
                    <a:pt x="510" y="510"/>
                  </a:lnTo>
                  <a:lnTo>
                    <a:pt x="510" y="454"/>
                  </a:lnTo>
                  <a:lnTo>
                    <a:pt x="453" y="454"/>
                  </a:lnTo>
                  <a:lnTo>
                    <a:pt x="453" y="397"/>
                  </a:lnTo>
                  <a:lnTo>
                    <a:pt x="227" y="397"/>
                  </a:lnTo>
                  <a:lnTo>
                    <a:pt x="227" y="284"/>
                  </a:lnTo>
                  <a:lnTo>
                    <a:pt x="0" y="2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7" name="Freeform 11">
              <a:extLst>
                <a:ext uri="{FF2B5EF4-FFF2-40B4-BE49-F238E27FC236}">
                  <a16:creationId xmlns:a16="http://schemas.microsoft.com/office/drawing/2014/main" id="{64D15FBE-B417-48D9-8D44-3848707AC2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3818"/>
              <a:ext cx="397" cy="283"/>
            </a:xfrm>
            <a:custGeom>
              <a:avLst/>
              <a:gdLst>
                <a:gd name="T0" fmla="*/ 397 w 397"/>
                <a:gd name="T1" fmla="*/ 57 h 283"/>
                <a:gd name="T2" fmla="*/ 170 w 397"/>
                <a:gd name="T3" fmla="*/ 57 h 283"/>
                <a:gd name="T4" fmla="*/ 170 w 397"/>
                <a:gd name="T5" fmla="*/ 0 h 283"/>
                <a:gd name="T6" fmla="*/ 113 w 397"/>
                <a:gd name="T7" fmla="*/ 0 h 283"/>
                <a:gd name="T8" fmla="*/ 113 w 397"/>
                <a:gd name="T9" fmla="*/ 113 h 283"/>
                <a:gd name="T10" fmla="*/ 0 w 397"/>
                <a:gd name="T11" fmla="*/ 113 h 283"/>
                <a:gd name="T12" fmla="*/ 0 w 397"/>
                <a:gd name="T13" fmla="*/ 227 h 283"/>
                <a:gd name="T14" fmla="*/ 113 w 397"/>
                <a:gd name="T15" fmla="*/ 227 h 283"/>
                <a:gd name="T16" fmla="*/ 113 w 397"/>
                <a:gd name="T17" fmla="*/ 283 h 283"/>
                <a:gd name="T18" fmla="*/ 170 w 397"/>
                <a:gd name="T19" fmla="*/ 283 h 283"/>
                <a:gd name="T20" fmla="*/ 170 w 397"/>
                <a:gd name="T21" fmla="*/ 227 h 283"/>
                <a:gd name="T22" fmla="*/ 227 w 397"/>
                <a:gd name="T23" fmla="*/ 227 h 283"/>
                <a:gd name="T24" fmla="*/ 227 w 397"/>
                <a:gd name="T25" fmla="*/ 170 h 283"/>
                <a:gd name="T26" fmla="*/ 340 w 397"/>
                <a:gd name="T27" fmla="*/ 170 h 283"/>
                <a:gd name="T28" fmla="*/ 340 w 397"/>
                <a:gd name="T29" fmla="*/ 113 h 283"/>
                <a:gd name="T30" fmla="*/ 397 w 397"/>
                <a:gd name="T31" fmla="*/ 113 h 283"/>
                <a:gd name="T32" fmla="*/ 397 w 397"/>
                <a:gd name="T33" fmla="*/ 57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283">
                  <a:moveTo>
                    <a:pt x="397" y="57"/>
                  </a:moveTo>
                  <a:lnTo>
                    <a:pt x="170" y="57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8" name="Freeform 12">
              <a:extLst>
                <a:ext uri="{FF2B5EF4-FFF2-40B4-BE49-F238E27FC236}">
                  <a16:creationId xmlns:a16="http://schemas.microsoft.com/office/drawing/2014/main" id="{29C68BDC-51D4-44BF-BDB3-4B93E0664E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3931"/>
              <a:ext cx="227" cy="227"/>
            </a:xfrm>
            <a:custGeom>
              <a:avLst/>
              <a:gdLst>
                <a:gd name="T0" fmla="*/ 0 w 227"/>
                <a:gd name="T1" fmla="*/ 170 h 227"/>
                <a:gd name="T2" fmla="*/ 57 w 227"/>
                <a:gd name="T3" fmla="*/ 170 h 227"/>
                <a:gd name="T4" fmla="*/ 57 w 227"/>
                <a:gd name="T5" fmla="*/ 227 h 227"/>
                <a:gd name="T6" fmla="*/ 227 w 227"/>
                <a:gd name="T7" fmla="*/ 227 h 227"/>
                <a:gd name="T8" fmla="*/ 227 w 227"/>
                <a:gd name="T9" fmla="*/ 0 h 227"/>
                <a:gd name="T10" fmla="*/ 170 w 227"/>
                <a:gd name="T11" fmla="*/ 0 h 227"/>
                <a:gd name="T12" fmla="*/ 170 w 227"/>
                <a:gd name="T13" fmla="*/ 57 h 227"/>
                <a:gd name="T14" fmla="*/ 57 w 227"/>
                <a:gd name="T15" fmla="*/ 57 h 227"/>
                <a:gd name="T16" fmla="*/ 57 w 227"/>
                <a:gd name="T17" fmla="*/ 114 h 227"/>
                <a:gd name="T18" fmla="*/ 0 w 227"/>
                <a:gd name="T19" fmla="*/ 114 h 227"/>
                <a:gd name="T20" fmla="*/ 0 w 227"/>
                <a:gd name="T21" fmla="*/ 17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227">
                  <a:moveTo>
                    <a:pt x="0" y="170"/>
                  </a:moveTo>
                  <a:lnTo>
                    <a:pt x="57" y="170"/>
                  </a:lnTo>
                  <a:lnTo>
                    <a:pt x="57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9" name="Freeform 13">
              <a:extLst>
                <a:ext uri="{FF2B5EF4-FFF2-40B4-BE49-F238E27FC236}">
                  <a16:creationId xmlns:a16="http://schemas.microsoft.com/office/drawing/2014/main" id="{E349CD9B-4829-49DA-9CDF-25B79C1080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" y="3534"/>
              <a:ext cx="397" cy="397"/>
            </a:xfrm>
            <a:custGeom>
              <a:avLst/>
              <a:gdLst>
                <a:gd name="T0" fmla="*/ 340 w 397"/>
                <a:gd name="T1" fmla="*/ 284 h 397"/>
                <a:gd name="T2" fmla="*/ 397 w 397"/>
                <a:gd name="T3" fmla="*/ 284 h 397"/>
                <a:gd name="T4" fmla="*/ 397 w 397"/>
                <a:gd name="T5" fmla="*/ 341 h 397"/>
                <a:gd name="T6" fmla="*/ 283 w 397"/>
                <a:gd name="T7" fmla="*/ 341 h 397"/>
                <a:gd name="T8" fmla="*/ 283 w 397"/>
                <a:gd name="T9" fmla="*/ 284 h 397"/>
                <a:gd name="T10" fmla="*/ 226 w 397"/>
                <a:gd name="T11" fmla="*/ 284 h 397"/>
                <a:gd name="T12" fmla="*/ 226 w 397"/>
                <a:gd name="T13" fmla="*/ 397 h 397"/>
                <a:gd name="T14" fmla="*/ 113 w 397"/>
                <a:gd name="T15" fmla="*/ 397 h 397"/>
                <a:gd name="T16" fmla="*/ 113 w 397"/>
                <a:gd name="T17" fmla="*/ 341 h 397"/>
                <a:gd name="T18" fmla="*/ 56 w 397"/>
                <a:gd name="T19" fmla="*/ 341 h 397"/>
                <a:gd name="T20" fmla="*/ 56 w 397"/>
                <a:gd name="T21" fmla="*/ 284 h 397"/>
                <a:gd name="T22" fmla="*/ 0 w 397"/>
                <a:gd name="T23" fmla="*/ 284 h 397"/>
                <a:gd name="T24" fmla="*/ 0 w 397"/>
                <a:gd name="T25" fmla="*/ 170 h 397"/>
                <a:gd name="T26" fmla="*/ 170 w 397"/>
                <a:gd name="T27" fmla="*/ 170 h 397"/>
                <a:gd name="T28" fmla="*/ 170 w 397"/>
                <a:gd name="T29" fmla="*/ 0 h 397"/>
                <a:gd name="T30" fmla="*/ 226 w 397"/>
                <a:gd name="T31" fmla="*/ 0 h 397"/>
                <a:gd name="T32" fmla="*/ 226 w 397"/>
                <a:gd name="T33" fmla="*/ 57 h 397"/>
                <a:gd name="T34" fmla="*/ 283 w 397"/>
                <a:gd name="T35" fmla="*/ 57 h 397"/>
                <a:gd name="T36" fmla="*/ 283 w 397"/>
                <a:gd name="T37" fmla="*/ 114 h 397"/>
                <a:gd name="T38" fmla="*/ 340 w 397"/>
                <a:gd name="T39" fmla="*/ 114 h 397"/>
                <a:gd name="T40" fmla="*/ 340 w 397"/>
                <a:gd name="T41" fmla="*/ 28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397">
                  <a:moveTo>
                    <a:pt x="340" y="284"/>
                  </a:moveTo>
                  <a:lnTo>
                    <a:pt x="397" y="284"/>
                  </a:lnTo>
                  <a:lnTo>
                    <a:pt x="397" y="341"/>
                  </a:lnTo>
                  <a:lnTo>
                    <a:pt x="283" y="341"/>
                  </a:lnTo>
                  <a:lnTo>
                    <a:pt x="283" y="284"/>
                  </a:lnTo>
                  <a:lnTo>
                    <a:pt x="226" y="284"/>
                  </a:lnTo>
                  <a:lnTo>
                    <a:pt x="226" y="397"/>
                  </a:lnTo>
                  <a:lnTo>
                    <a:pt x="113" y="397"/>
                  </a:lnTo>
                  <a:lnTo>
                    <a:pt x="113" y="341"/>
                  </a:lnTo>
                  <a:lnTo>
                    <a:pt x="56" y="341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0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28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0" name="Freeform 14">
              <a:extLst>
                <a:ext uri="{FF2B5EF4-FFF2-40B4-BE49-F238E27FC236}">
                  <a16:creationId xmlns:a16="http://schemas.microsoft.com/office/drawing/2014/main" id="{BE1F0829-751E-4702-BEEC-F29729B3E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" y="2570"/>
              <a:ext cx="624" cy="1078"/>
            </a:xfrm>
            <a:custGeom>
              <a:avLst/>
              <a:gdLst>
                <a:gd name="T0" fmla="*/ 567 w 624"/>
                <a:gd name="T1" fmla="*/ 57 h 1078"/>
                <a:gd name="T2" fmla="*/ 567 w 624"/>
                <a:gd name="T3" fmla="*/ 227 h 1078"/>
                <a:gd name="T4" fmla="*/ 624 w 624"/>
                <a:gd name="T5" fmla="*/ 227 h 1078"/>
                <a:gd name="T6" fmla="*/ 624 w 624"/>
                <a:gd name="T7" fmla="*/ 1021 h 1078"/>
                <a:gd name="T8" fmla="*/ 511 w 624"/>
                <a:gd name="T9" fmla="*/ 1021 h 1078"/>
                <a:gd name="T10" fmla="*/ 511 w 624"/>
                <a:gd name="T11" fmla="*/ 1078 h 1078"/>
                <a:gd name="T12" fmla="*/ 397 w 624"/>
                <a:gd name="T13" fmla="*/ 1078 h 1078"/>
                <a:gd name="T14" fmla="*/ 397 w 624"/>
                <a:gd name="T15" fmla="*/ 1021 h 1078"/>
                <a:gd name="T16" fmla="*/ 340 w 624"/>
                <a:gd name="T17" fmla="*/ 1021 h 1078"/>
                <a:gd name="T18" fmla="*/ 340 w 624"/>
                <a:gd name="T19" fmla="*/ 964 h 1078"/>
                <a:gd name="T20" fmla="*/ 283 w 624"/>
                <a:gd name="T21" fmla="*/ 962 h 1078"/>
                <a:gd name="T22" fmla="*/ 284 w 624"/>
                <a:gd name="T23" fmla="*/ 1021 h 1078"/>
                <a:gd name="T24" fmla="*/ 227 w 624"/>
                <a:gd name="T25" fmla="*/ 1021 h 1078"/>
                <a:gd name="T26" fmla="*/ 227 w 624"/>
                <a:gd name="T27" fmla="*/ 964 h 1078"/>
                <a:gd name="T28" fmla="*/ 170 w 624"/>
                <a:gd name="T29" fmla="*/ 964 h 1078"/>
                <a:gd name="T30" fmla="*/ 170 w 624"/>
                <a:gd name="T31" fmla="*/ 794 h 1078"/>
                <a:gd name="T32" fmla="*/ 114 w 624"/>
                <a:gd name="T33" fmla="*/ 794 h 1078"/>
                <a:gd name="T34" fmla="*/ 114 w 624"/>
                <a:gd name="T35" fmla="*/ 738 h 1078"/>
                <a:gd name="T36" fmla="*/ 57 w 624"/>
                <a:gd name="T37" fmla="*/ 738 h 1078"/>
                <a:gd name="T38" fmla="*/ 57 w 624"/>
                <a:gd name="T39" fmla="*/ 624 h 1078"/>
                <a:gd name="T40" fmla="*/ 0 w 624"/>
                <a:gd name="T41" fmla="*/ 624 h 1078"/>
                <a:gd name="T42" fmla="*/ 0 w 624"/>
                <a:gd name="T43" fmla="*/ 511 h 1078"/>
                <a:gd name="T44" fmla="*/ 57 w 624"/>
                <a:gd name="T45" fmla="*/ 511 h 1078"/>
                <a:gd name="T46" fmla="*/ 57 w 624"/>
                <a:gd name="T47" fmla="*/ 454 h 1078"/>
                <a:gd name="T48" fmla="*/ 114 w 624"/>
                <a:gd name="T49" fmla="*/ 454 h 1078"/>
                <a:gd name="T50" fmla="*/ 114 w 624"/>
                <a:gd name="T51" fmla="*/ 341 h 1078"/>
                <a:gd name="T52" fmla="*/ 57 w 624"/>
                <a:gd name="T53" fmla="*/ 341 h 1078"/>
                <a:gd name="T54" fmla="*/ 57 w 624"/>
                <a:gd name="T55" fmla="*/ 284 h 1078"/>
                <a:gd name="T56" fmla="*/ 170 w 624"/>
                <a:gd name="T57" fmla="*/ 284 h 1078"/>
                <a:gd name="T58" fmla="*/ 170 w 624"/>
                <a:gd name="T59" fmla="*/ 227 h 1078"/>
                <a:gd name="T60" fmla="*/ 284 w 624"/>
                <a:gd name="T61" fmla="*/ 227 h 1078"/>
                <a:gd name="T62" fmla="*/ 284 w 624"/>
                <a:gd name="T63" fmla="*/ 170 h 1078"/>
                <a:gd name="T64" fmla="*/ 397 w 624"/>
                <a:gd name="T65" fmla="*/ 170 h 1078"/>
                <a:gd name="T66" fmla="*/ 397 w 624"/>
                <a:gd name="T67" fmla="*/ 0 h 1078"/>
                <a:gd name="T68" fmla="*/ 454 w 624"/>
                <a:gd name="T69" fmla="*/ 0 h 1078"/>
                <a:gd name="T70" fmla="*/ 511 w 624"/>
                <a:gd name="T71" fmla="*/ 0 h 1078"/>
                <a:gd name="T72" fmla="*/ 511 w 624"/>
                <a:gd name="T73" fmla="*/ 57 h 1078"/>
                <a:gd name="T74" fmla="*/ 567 w 624"/>
                <a:gd name="T75" fmla="*/ 57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4" h="1078">
                  <a:moveTo>
                    <a:pt x="567" y="57"/>
                  </a:moveTo>
                  <a:lnTo>
                    <a:pt x="567" y="227"/>
                  </a:lnTo>
                  <a:lnTo>
                    <a:pt x="624" y="227"/>
                  </a:lnTo>
                  <a:lnTo>
                    <a:pt x="624" y="1021"/>
                  </a:lnTo>
                  <a:lnTo>
                    <a:pt x="511" y="1021"/>
                  </a:lnTo>
                  <a:lnTo>
                    <a:pt x="511" y="1078"/>
                  </a:lnTo>
                  <a:lnTo>
                    <a:pt x="397" y="1078"/>
                  </a:lnTo>
                  <a:lnTo>
                    <a:pt x="397" y="1021"/>
                  </a:lnTo>
                  <a:lnTo>
                    <a:pt x="340" y="1021"/>
                  </a:lnTo>
                  <a:lnTo>
                    <a:pt x="340" y="964"/>
                  </a:lnTo>
                  <a:lnTo>
                    <a:pt x="283" y="962"/>
                  </a:lnTo>
                  <a:lnTo>
                    <a:pt x="284" y="1021"/>
                  </a:lnTo>
                  <a:lnTo>
                    <a:pt x="227" y="1021"/>
                  </a:lnTo>
                  <a:lnTo>
                    <a:pt x="227" y="964"/>
                  </a:lnTo>
                  <a:lnTo>
                    <a:pt x="170" y="964"/>
                  </a:lnTo>
                  <a:lnTo>
                    <a:pt x="170" y="794"/>
                  </a:lnTo>
                  <a:lnTo>
                    <a:pt x="114" y="794"/>
                  </a:lnTo>
                  <a:lnTo>
                    <a:pt x="114" y="738"/>
                  </a:lnTo>
                  <a:lnTo>
                    <a:pt x="57" y="738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511"/>
                  </a:lnTo>
                  <a:lnTo>
                    <a:pt x="57" y="511"/>
                  </a:lnTo>
                  <a:lnTo>
                    <a:pt x="57" y="454"/>
                  </a:lnTo>
                  <a:lnTo>
                    <a:pt x="114" y="454"/>
                  </a:lnTo>
                  <a:lnTo>
                    <a:pt x="114" y="341"/>
                  </a:lnTo>
                  <a:lnTo>
                    <a:pt x="57" y="341"/>
                  </a:lnTo>
                  <a:lnTo>
                    <a:pt x="57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397" y="170"/>
                  </a:lnTo>
                  <a:lnTo>
                    <a:pt x="397" y="0"/>
                  </a:lnTo>
                  <a:lnTo>
                    <a:pt x="454" y="0"/>
                  </a:lnTo>
                  <a:lnTo>
                    <a:pt x="511" y="0"/>
                  </a:lnTo>
                  <a:lnTo>
                    <a:pt x="511" y="57"/>
                  </a:lnTo>
                  <a:lnTo>
                    <a:pt x="567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1" name="Freeform 15">
              <a:extLst>
                <a:ext uri="{FF2B5EF4-FFF2-40B4-BE49-F238E27FC236}">
                  <a16:creationId xmlns:a16="http://schemas.microsoft.com/office/drawing/2014/main" id="{015575FE-FBAE-40BB-9A2C-E40DD3F35C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4498"/>
              <a:ext cx="794" cy="681"/>
            </a:xfrm>
            <a:custGeom>
              <a:avLst/>
              <a:gdLst>
                <a:gd name="T0" fmla="*/ 511 w 794"/>
                <a:gd name="T1" fmla="*/ 0 h 681"/>
                <a:gd name="T2" fmla="*/ 341 w 794"/>
                <a:gd name="T3" fmla="*/ 0 h 681"/>
                <a:gd name="T4" fmla="*/ 341 w 794"/>
                <a:gd name="T5" fmla="*/ 57 h 681"/>
                <a:gd name="T6" fmla="*/ 284 w 794"/>
                <a:gd name="T7" fmla="*/ 57 h 681"/>
                <a:gd name="T8" fmla="*/ 284 w 794"/>
                <a:gd name="T9" fmla="*/ 114 h 681"/>
                <a:gd name="T10" fmla="*/ 114 w 794"/>
                <a:gd name="T11" fmla="*/ 114 h 681"/>
                <a:gd name="T12" fmla="*/ 114 w 794"/>
                <a:gd name="T13" fmla="*/ 170 h 681"/>
                <a:gd name="T14" fmla="*/ 57 w 794"/>
                <a:gd name="T15" fmla="*/ 170 h 681"/>
                <a:gd name="T16" fmla="*/ 57 w 794"/>
                <a:gd name="T17" fmla="*/ 284 h 681"/>
                <a:gd name="T18" fmla="*/ 0 w 794"/>
                <a:gd name="T19" fmla="*/ 284 h 681"/>
                <a:gd name="T20" fmla="*/ 0 w 794"/>
                <a:gd name="T21" fmla="*/ 397 h 681"/>
                <a:gd name="T22" fmla="*/ 114 w 794"/>
                <a:gd name="T23" fmla="*/ 397 h 681"/>
                <a:gd name="T24" fmla="*/ 114 w 794"/>
                <a:gd name="T25" fmla="*/ 511 h 681"/>
                <a:gd name="T26" fmla="*/ 284 w 794"/>
                <a:gd name="T27" fmla="*/ 511 h 681"/>
                <a:gd name="T28" fmla="*/ 284 w 794"/>
                <a:gd name="T29" fmla="*/ 624 h 681"/>
                <a:gd name="T30" fmla="*/ 341 w 794"/>
                <a:gd name="T31" fmla="*/ 624 h 681"/>
                <a:gd name="T32" fmla="*/ 341 w 794"/>
                <a:gd name="T33" fmla="*/ 681 h 681"/>
                <a:gd name="T34" fmla="*/ 397 w 794"/>
                <a:gd name="T35" fmla="*/ 681 h 681"/>
                <a:gd name="T36" fmla="*/ 397 w 794"/>
                <a:gd name="T37" fmla="*/ 511 h 681"/>
                <a:gd name="T38" fmla="*/ 511 w 794"/>
                <a:gd name="T39" fmla="*/ 511 h 681"/>
                <a:gd name="T40" fmla="*/ 511 w 794"/>
                <a:gd name="T41" fmla="*/ 284 h 681"/>
                <a:gd name="T42" fmla="*/ 454 w 794"/>
                <a:gd name="T43" fmla="*/ 284 h 681"/>
                <a:gd name="T44" fmla="*/ 454 w 794"/>
                <a:gd name="T45" fmla="*/ 227 h 681"/>
                <a:gd name="T46" fmla="*/ 737 w 794"/>
                <a:gd name="T47" fmla="*/ 227 h 681"/>
                <a:gd name="T48" fmla="*/ 737 w 794"/>
                <a:gd name="T49" fmla="*/ 170 h 681"/>
                <a:gd name="T50" fmla="*/ 794 w 794"/>
                <a:gd name="T51" fmla="*/ 170 h 681"/>
                <a:gd name="T52" fmla="*/ 794 w 794"/>
                <a:gd name="T53" fmla="*/ 114 h 681"/>
                <a:gd name="T54" fmla="*/ 737 w 794"/>
                <a:gd name="T55" fmla="*/ 114 h 681"/>
                <a:gd name="T56" fmla="*/ 737 w 794"/>
                <a:gd name="T57" fmla="*/ 57 h 681"/>
                <a:gd name="T58" fmla="*/ 511 w 794"/>
                <a:gd name="T59" fmla="*/ 57 h 681"/>
                <a:gd name="T60" fmla="*/ 511 w 794"/>
                <a:gd name="T6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94" h="681">
                  <a:moveTo>
                    <a:pt x="511" y="0"/>
                  </a:moveTo>
                  <a:lnTo>
                    <a:pt x="341" y="0"/>
                  </a:lnTo>
                  <a:lnTo>
                    <a:pt x="341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114" y="114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511"/>
                  </a:lnTo>
                  <a:lnTo>
                    <a:pt x="284" y="511"/>
                  </a:lnTo>
                  <a:lnTo>
                    <a:pt x="284" y="624"/>
                  </a:lnTo>
                  <a:lnTo>
                    <a:pt x="341" y="624"/>
                  </a:lnTo>
                  <a:lnTo>
                    <a:pt x="341" y="681"/>
                  </a:lnTo>
                  <a:lnTo>
                    <a:pt x="397" y="681"/>
                  </a:lnTo>
                  <a:lnTo>
                    <a:pt x="397" y="511"/>
                  </a:lnTo>
                  <a:lnTo>
                    <a:pt x="511" y="511"/>
                  </a:lnTo>
                  <a:lnTo>
                    <a:pt x="511" y="284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737" y="227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794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511" y="57"/>
                  </a:lnTo>
                  <a:lnTo>
                    <a:pt x="51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2" name="Freeform 16">
              <a:extLst>
                <a:ext uri="{FF2B5EF4-FFF2-40B4-BE49-F238E27FC236}">
                  <a16:creationId xmlns:a16="http://schemas.microsoft.com/office/drawing/2014/main" id="{A181FE00-7204-4A1B-B5AE-684AE2BCE8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3308"/>
              <a:ext cx="1191" cy="793"/>
            </a:xfrm>
            <a:custGeom>
              <a:avLst/>
              <a:gdLst>
                <a:gd name="T0" fmla="*/ 1191 w 1191"/>
                <a:gd name="T1" fmla="*/ 283 h 793"/>
                <a:gd name="T2" fmla="*/ 1191 w 1191"/>
                <a:gd name="T3" fmla="*/ 170 h 793"/>
                <a:gd name="T4" fmla="*/ 1134 w 1191"/>
                <a:gd name="T5" fmla="*/ 170 h 793"/>
                <a:gd name="T6" fmla="*/ 1134 w 1191"/>
                <a:gd name="T7" fmla="*/ 226 h 793"/>
                <a:gd name="T8" fmla="*/ 1078 w 1191"/>
                <a:gd name="T9" fmla="*/ 226 h 793"/>
                <a:gd name="T10" fmla="*/ 1078 w 1191"/>
                <a:gd name="T11" fmla="*/ 283 h 793"/>
                <a:gd name="T12" fmla="*/ 1021 w 1191"/>
                <a:gd name="T13" fmla="*/ 283 h 793"/>
                <a:gd name="T14" fmla="*/ 1021 w 1191"/>
                <a:gd name="T15" fmla="*/ 226 h 793"/>
                <a:gd name="T16" fmla="*/ 964 w 1191"/>
                <a:gd name="T17" fmla="*/ 226 h 793"/>
                <a:gd name="T18" fmla="*/ 964 w 1191"/>
                <a:gd name="T19" fmla="*/ 170 h 793"/>
                <a:gd name="T20" fmla="*/ 851 w 1191"/>
                <a:gd name="T21" fmla="*/ 170 h 793"/>
                <a:gd name="T22" fmla="*/ 851 w 1191"/>
                <a:gd name="T23" fmla="*/ 113 h 793"/>
                <a:gd name="T24" fmla="*/ 794 w 1191"/>
                <a:gd name="T25" fmla="*/ 113 h 793"/>
                <a:gd name="T26" fmla="*/ 794 w 1191"/>
                <a:gd name="T27" fmla="*/ 56 h 793"/>
                <a:gd name="T28" fmla="*/ 624 w 1191"/>
                <a:gd name="T29" fmla="*/ 56 h 793"/>
                <a:gd name="T30" fmla="*/ 624 w 1191"/>
                <a:gd name="T31" fmla="*/ 113 h 793"/>
                <a:gd name="T32" fmla="*/ 454 w 1191"/>
                <a:gd name="T33" fmla="*/ 113 h 793"/>
                <a:gd name="T34" fmla="*/ 454 w 1191"/>
                <a:gd name="T35" fmla="*/ 56 h 793"/>
                <a:gd name="T36" fmla="*/ 341 w 1191"/>
                <a:gd name="T37" fmla="*/ 56 h 793"/>
                <a:gd name="T38" fmla="*/ 341 w 1191"/>
                <a:gd name="T39" fmla="*/ 0 h 793"/>
                <a:gd name="T40" fmla="*/ 284 w 1191"/>
                <a:gd name="T41" fmla="*/ 0 h 793"/>
                <a:gd name="T42" fmla="*/ 284 w 1191"/>
                <a:gd name="T43" fmla="*/ 56 h 793"/>
                <a:gd name="T44" fmla="*/ 227 w 1191"/>
                <a:gd name="T45" fmla="*/ 56 h 793"/>
                <a:gd name="T46" fmla="*/ 227 w 1191"/>
                <a:gd name="T47" fmla="*/ 170 h 793"/>
                <a:gd name="T48" fmla="*/ 170 w 1191"/>
                <a:gd name="T49" fmla="*/ 170 h 793"/>
                <a:gd name="T50" fmla="*/ 170 w 1191"/>
                <a:gd name="T51" fmla="*/ 283 h 793"/>
                <a:gd name="T52" fmla="*/ 0 w 1191"/>
                <a:gd name="T53" fmla="*/ 283 h 793"/>
                <a:gd name="T54" fmla="*/ 0 w 1191"/>
                <a:gd name="T55" fmla="*/ 396 h 793"/>
                <a:gd name="T56" fmla="*/ 114 w 1191"/>
                <a:gd name="T57" fmla="*/ 396 h 793"/>
                <a:gd name="T58" fmla="*/ 114 w 1191"/>
                <a:gd name="T59" fmla="*/ 453 h 793"/>
                <a:gd name="T60" fmla="*/ 170 w 1191"/>
                <a:gd name="T61" fmla="*/ 453 h 793"/>
                <a:gd name="T62" fmla="*/ 170 w 1191"/>
                <a:gd name="T63" fmla="*/ 510 h 793"/>
                <a:gd name="T64" fmla="*/ 227 w 1191"/>
                <a:gd name="T65" fmla="*/ 510 h 793"/>
                <a:gd name="T66" fmla="*/ 227 w 1191"/>
                <a:gd name="T67" fmla="*/ 567 h 793"/>
                <a:gd name="T68" fmla="*/ 284 w 1191"/>
                <a:gd name="T69" fmla="*/ 567 h 793"/>
                <a:gd name="T70" fmla="*/ 284 w 1191"/>
                <a:gd name="T71" fmla="*/ 623 h 793"/>
                <a:gd name="T72" fmla="*/ 341 w 1191"/>
                <a:gd name="T73" fmla="*/ 623 h 793"/>
                <a:gd name="T74" fmla="*/ 341 w 1191"/>
                <a:gd name="T75" fmla="*/ 680 h 793"/>
                <a:gd name="T76" fmla="*/ 454 w 1191"/>
                <a:gd name="T77" fmla="*/ 680 h 793"/>
                <a:gd name="T78" fmla="*/ 454 w 1191"/>
                <a:gd name="T79" fmla="*/ 737 h 793"/>
                <a:gd name="T80" fmla="*/ 511 w 1191"/>
                <a:gd name="T81" fmla="*/ 737 h 793"/>
                <a:gd name="T82" fmla="*/ 511 w 1191"/>
                <a:gd name="T83" fmla="*/ 793 h 793"/>
                <a:gd name="T84" fmla="*/ 794 w 1191"/>
                <a:gd name="T85" fmla="*/ 793 h 793"/>
                <a:gd name="T86" fmla="*/ 794 w 1191"/>
                <a:gd name="T87" fmla="*/ 680 h 793"/>
                <a:gd name="T88" fmla="*/ 851 w 1191"/>
                <a:gd name="T89" fmla="*/ 680 h 793"/>
                <a:gd name="T90" fmla="*/ 851 w 1191"/>
                <a:gd name="T91" fmla="*/ 623 h 793"/>
                <a:gd name="T92" fmla="*/ 908 w 1191"/>
                <a:gd name="T93" fmla="*/ 623 h 793"/>
                <a:gd name="T94" fmla="*/ 908 w 1191"/>
                <a:gd name="T95" fmla="*/ 453 h 793"/>
                <a:gd name="T96" fmla="*/ 1021 w 1191"/>
                <a:gd name="T97" fmla="*/ 453 h 793"/>
                <a:gd name="T98" fmla="*/ 1021 w 1191"/>
                <a:gd name="T99" fmla="*/ 396 h 793"/>
                <a:gd name="T100" fmla="*/ 1134 w 1191"/>
                <a:gd name="T101" fmla="*/ 396 h 793"/>
                <a:gd name="T102" fmla="*/ 1134 w 1191"/>
                <a:gd name="T103" fmla="*/ 340 h 793"/>
                <a:gd name="T104" fmla="*/ 1191 w 1191"/>
                <a:gd name="T105" fmla="*/ 340 h 793"/>
                <a:gd name="T106" fmla="*/ 1191 w 1191"/>
                <a:gd name="T107" fmla="*/ 28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91" h="793">
                  <a:moveTo>
                    <a:pt x="1191" y="283"/>
                  </a:moveTo>
                  <a:lnTo>
                    <a:pt x="1191" y="170"/>
                  </a:lnTo>
                  <a:lnTo>
                    <a:pt x="1134" y="170"/>
                  </a:lnTo>
                  <a:lnTo>
                    <a:pt x="1134" y="226"/>
                  </a:lnTo>
                  <a:lnTo>
                    <a:pt x="1078" y="226"/>
                  </a:lnTo>
                  <a:lnTo>
                    <a:pt x="1078" y="283"/>
                  </a:lnTo>
                  <a:lnTo>
                    <a:pt x="1021" y="283"/>
                  </a:lnTo>
                  <a:lnTo>
                    <a:pt x="1021" y="226"/>
                  </a:lnTo>
                  <a:lnTo>
                    <a:pt x="964" y="226"/>
                  </a:lnTo>
                  <a:lnTo>
                    <a:pt x="964" y="170"/>
                  </a:lnTo>
                  <a:lnTo>
                    <a:pt x="851" y="170"/>
                  </a:lnTo>
                  <a:lnTo>
                    <a:pt x="851" y="113"/>
                  </a:lnTo>
                  <a:lnTo>
                    <a:pt x="794" y="113"/>
                  </a:lnTo>
                  <a:lnTo>
                    <a:pt x="794" y="56"/>
                  </a:lnTo>
                  <a:lnTo>
                    <a:pt x="624" y="56"/>
                  </a:lnTo>
                  <a:lnTo>
                    <a:pt x="624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341" y="56"/>
                  </a:lnTo>
                  <a:lnTo>
                    <a:pt x="341" y="0"/>
                  </a:lnTo>
                  <a:lnTo>
                    <a:pt x="284" y="0"/>
                  </a:lnTo>
                  <a:lnTo>
                    <a:pt x="284" y="56"/>
                  </a:lnTo>
                  <a:lnTo>
                    <a:pt x="227" y="56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83"/>
                  </a:lnTo>
                  <a:lnTo>
                    <a:pt x="0" y="283"/>
                  </a:lnTo>
                  <a:lnTo>
                    <a:pt x="0" y="396"/>
                  </a:lnTo>
                  <a:lnTo>
                    <a:pt x="114" y="396"/>
                  </a:lnTo>
                  <a:lnTo>
                    <a:pt x="114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284" y="567"/>
                  </a:lnTo>
                  <a:lnTo>
                    <a:pt x="284" y="623"/>
                  </a:lnTo>
                  <a:lnTo>
                    <a:pt x="341" y="623"/>
                  </a:lnTo>
                  <a:lnTo>
                    <a:pt x="341" y="680"/>
                  </a:lnTo>
                  <a:lnTo>
                    <a:pt x="454" y="680"/>
                  </a:lnTo>
                  <a:lnTo>
                    <a:pt x="454" y="737"/>
                  </a:lnTo>
                  <a:lnTo>
                    <a:pt x="511" y="737"/>
                  </a:lnTo>
                  <a:lnTo>
                    <a:pt x="511" y="793"/>
                  </a:lnTo>
                  <a:lnTo>
                    <a:pt x="794" y="793"/>
                  </a:lnTo>
                  <a:lnTo>
                    <a:pt x="794" y="680"/>
                  </a:lnTo>
                  <a:lnTo>
                    <a:pt x="851" y="680"/>
                  </a:lnTo>
                  <a:lnTo>
                    <a:pt x="851" y="623"/>
                  </a:lnTo>
                  <a:lnTo>
                    <a:pt x="908" y="623"/>
                  </a:lnTo>
                  <a:lnTo>
                    <a:pt x="908" y="453"/>
                  </a:lnTo>
                  <a:lnTo>
                    <a:pt x="1021" y="453"/>
                  </a:lnTo>
                  <a:lnTo>
                    <a:pt x="1021" y="396"/>
                  </a:lnTo>
                  <a:lnTo>
                    <a:pt x="1134" y="396"/>
                  </a:lnTo>
                  <a:lnTo>
                    <a:pt x="1134" y="340"/>
                  </a:lnTo>
                  <a:lnTo>
                    <a:pt x="1191" y="340"/>
                  </a:lnTo>
                  <a:lnTo>
                    <a:pt x="1191" y="28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3" name="Freeform 17">
              <a:extLst>
                <a:ext uri="{FF2B5EF4-FFF2-40B4-BE49-F238E27FC236}">
                  <a16:creationId xmlns:a16="http://schemas.microsoft.com/office/drawing/2014/main" id="{6B02AF3E-CC13-4763-B7C6-14F74F369F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3875"/>
              <a:ext cx="851" cy="680"/>
            </a:xfrm>
            <a:custGeom>
              <a:avLst/>
              <a:gdLst>
                <a:gd name="T0" fmla="*/ 624 w 851"/>
                <a:gd name="T1" fmla="*/ 113 h 680"/>
                <a:gd name="T2" fmla="*/ 397 w 851"/>
                <a:gd name="T3" fmla="*/ 113 h 680"/>
                <a:gd name="T4" fmla="*/ 397 w 851"/>
                <a:gd name="T5" fmla="*/ 170 h 680"/>
                <a:gd name="T6" fmla="*/ 283 w 851"/>
                <a:gd name="T7" fmla="*/ 170 h 680"/>
                <a:gd name="T8" fmla="*/ 283 w 851"/>
                <a:gd name="T9" fmla="*/ 113 h 680"/>
                <a:gd name="T10" fmla="*/ 227 w 851"/>
                <a:gd name="T11" fmla="*/ 113 h 680"/>
                <a:gd name="T12" fmla="*/ 227 w 851"/>
                <a:gd name="T13" fmla="*/ 56 h 680"/>
                <a:gd name="T14" fmla="*/ 170 w 851"/>
                <a:gd name="T15" fmla="*/ 56 h 680"/>
                <a:gd name="T16" fmla="*/ 170 w 851"/>
                <a:gd name="T17" fmla="*/ 0 h 680"/>
                <a:gd name="T18" fmla="*/ 0 w 851"/>
                <a:gd name="T19" fmla="*/ 0 h 680"/>
                <a:gd name="T20" fmla="*/ 0 w 851"/>
                <a:gd name="T21" fmla="*/ 283 h 680"/>
                <a:gd name="T22" fmla="*/ 57 w 851"/>
                <a:gd name="T23" fmla="*/ 283 h 680"/>
                <a:gd name="T24" fmla="*/ 57 w 851"/>
                <a:gd name="T25" fmla="*/ 340 h 680"/>
                <a:gd name="T26" fmla="*/ 170 w 851"/>
                <a:gd name="T27" fmla="*/ 340 h 680"/>
                <a:gd name="T28" fmla="*/ 170 w 851"/>
                <a:gd name="T29" fmla="*/ 396 h 680"/>
                <a:gd name="T30" fmla="*/ 227 w 851"/>
                <a:gd name="T31" fmla="*/ 396 h 680"/>
                <a:gd name="T32" fmla="*/ 227 w 851"/>
                <a:gd name="T33" fmla="*/ 567 h 680"/>
                <a:gd name="T34" fmla="*/ 283 w 851"/>
                <a:gd name="T35" fmla="*/ 567 h 680"/>
                <a:gd name="T36" fmla="*/ 283 w 851"/>
                <a:gd name="T37" fmla="*/ 510 h 680"/>
                <a:gd name="T38" fmla="*/ 340 w 851"/>
                <a:gd name="T39" fmla="*/ 510 h 680"/>
                <a:gd name="T40" fmla="*/ 340 w 851"/>
                <a:gd name="T41" fmla="*/ 567 h 680"/>
                <a:gd name="T42" fmla="*/ 397 w 851"/>
                <a:gd name="T43" fmla="*/ 567 h 680"/>
                <a:gd name="T44" fmla="*/ 397 w 851"/>
                <a:gd name="T45" fmla="*/ 680 h 680"/>
                <a:gd name="T46" fmla="*/ 567 w 851"/>
                <a:gd name="T47" fmla="*/ 680 h 680"/>
                <a:gd name="T48" fmla="*/ 567 w 851"/>
                <a:gd name="T49" fmla="*/ 510 h 680"/>
                <a:gd name="T50" fmla="*/ 794 w 851"/>
                <a:gd name="T51" fmla="*/ 510 h 680"/>
                <a:gd name="T52" fmla="*/ 794 w 851"/>
                <a:gd name="T53" fmla="*/ 396 h 680"/>
                <a:gd name="T54" fmla="*/ 851 w 851"/>
                <a:gd name="T55" fmla="*/ 396 h 680"/>
                <a:gd name="T56" fmla="*/ 851 w 851"/>
                <a:gd name="T57" fmla="*/ 283 h 680"/>
                <a:gd name="T58" fmla="*/ 794 w 851"/>
                <a:gd name="T59" fmla="*/ 283 h 680"/>
                <a:gd name="T60" fmla="*/ 794 w 851"/>
                <a:gd name="T61" fmla="*/ 226 h 680"/>
                <a:gd name="T62" fmla="*/ 737 w 851"/>
                <a:gd name="T63" fmla="*/ 226 h 680"/>
                <a:gd name="T64" fmla="*/ 737 w 851"/>
                <a:gd name="T65" fmla="*/ 170 h 680"/>
                <a:gd name="T66" fmla="*/ 624 w 851"/>
                <a:gd name="T67" fmla="*/ 170 h 680"/>
                <a:gd name="T68" fmla="*/ 624 w 851"/>
                <a:gd name="T69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51" h="680">
                  <a:moveTo>
                    <a:pt x="624" y="113"/>
                  </a:moveTo>
                  <a:lnTo>
                    <a:pt x="397" y="113"/>
                  </a:lnTo>
                  <a:lnTo>
                    <a:pt x="397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70" y="340"/>
                  </a:lnTo>
                  <a:lnTo>
                    <a:pt x="170" y="396"/>
                  </a:lnTo>
                  <a:lnTo>
                    <a:pt x="227" y="396"/>
                  </a:lnTo>
                  <a:lnTo>
                    <a:pt x="227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680"/>
                  </a:lnTo>
                  <a:lnTo>
                    <a:pt x="567" y="680"/>
                  </a:lnTo>
                  <a:lnTo>
                    <a:pt x="567" y="510"/>
                  </a:lnTo>
                  <a:lnTo>
                    <a:pt x="794" y="510"/>
                  </a:lnTo>
                  <a:lnTo>
                    <a:pt x="794" y="396"/>
                  </a:lnTo>
                  <a:lnTo>
                    <a:pt x="851" y="396"/>
                  </a:lnTo>
                  <a:lnTo>
                    <a:pt x="851" y="283"/>
                  </a:lnTo>
                  <a:lnTo>
                    <a:pt x="794" y="283"/>
                  </a:lnTo>
                  <a:lnTo>
                    <a:pt x="794" y="226"/>
                  </a:lnTo>
                  <a:lnTo>
                    <a:pt x="737" y="226"/>
                  </a:lnTo>
                  <a:lnTo>
                    <a:pt x="737" y="170"/>
                  </a:lnTo>
                  <a:lnTo>
                    <a:pt x="624" y="170"/>
                  </a:lnTo>
                  <a:lnTo>
                    <a:pt x="624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4" name="Freeform 18">
              <a:extLst>
                <a:ext uri="{FF2B5EF4-FFF2-40B4-BE49-F238E27FC236}">
                  <a16:creationId xmlns:a16="http://schemas.microsoft.com/office/drawing/2014/main" id="{04BBBDBB-165A-412F-903C-D165C7E22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3534"/>
              <a:ext cx="1020" cy="1531"/>
            </a:xfrm>
            <a:custGeom>
              <a:avLst/>
              <a:gdLst>
                <a:gd name="T0" fmla="*/ 510 w 1020"/>
                <a:gd name="T1" fmla="*/ 1531 h 1531"/>
                <a:gd name="T2" fmla="*/ 453 w 1020"/>
                <a:gd name="T3" fmla="*/ 1531 h 1531"/>
                <a:gd name="T4" fmla="*/ 453 w 1020"/>
                <a:gd name="T5" fmla="*/ 1475 h 1531"/>
                <a:gd name="T6" fmla="*/ 226 w 1020"/>
                <a:gd name="T7" fmla="*/ 1475 h 1531"/>
                <a:gd name="T8" fmla="*/ 226 w 1020"/>
                <a:gd name="T9" fmla="*/ 1361 h 1531"/>
                <a:gd name="T10" fmla="*/ 283 w 1020"/>
                <a:gd name="T11" fmla="*/ 1361 h 1531"/>
                <a:gd name="T12" fmla="*/ 283 w 1020"/>
                <a:gd name="T13" fmla="*/ 1021 h 1531"/>
                <a:gd name="T14" fmla="*/ 226 w 1020"/>
                <a:gd name="T15" fmla="*/ 1021 h 1531"/>
                <a:gd name="T16" fmla="*/ 226 w 1020"/>
                <a:gd name="T17" fmla="*/ 851 h 1531"/>
                <a:gd name="T18" fmla="*/ 170 w 1020"/>
                <a:gd name="T19" fmla="*/ 851 h 1531"/>
                <a:gd name="T20" fmla="*/ 170 w 1020"/>
                <a:gd name="T21" fmla="*/ 794 h 1531"/>
                <a:gd name="T22" fmla="*/ 0 w 1020"/>
                <a:gd name="T23" fmla="*/ 794 h 1531"/>
                <a:gd name="T24" fmla="*/ 0 w 1020"/>
                <a:gd name="T25" fmla="*/ 624 h 1531"/>
                <a:gd name="T26" fmla="*/ 56 w 1020"/>
                <a:gd name="T27" fmla="*/ 624 h 1531"/>
                <a:gd name="T28" fmla="*/ 56 w 1020"/>
                <a:gd name="T29" fmla="*/ 567 h 1531"/>
                <a:gd name="T30" fmla="*/ 113 w 1020"/>
                <a:gd name="T31" fmla="*/ 567 h 1531"/>
                <a:gd name="T32" fmla="*/ 113 w 1020"/>
                <a:gd name="T33" fmla="*/ 511 h 1531"/>
                <a:gd name="T34" fmla="*/ 226 w 1020"/>
                <a:gd name="T35" fmla="*/ 511 h 1531"/>
                <a:gd name="T36" fmla="*/ 226 w 1020"/>
                <a:gd name="T37" fmla="*/ 454 h 1531"/>
                <a:gd name="T38" fmla="*/ 283 w 1020"/>
                <a:gd name="T39" fmla="*/ 454 h 1531"/>
                <a:gd name="T40" fmla="*/ 283 w 1020"/>
                <a:gd name="T41" fmla="*/ 397 h 1531"/>
                <a:gd name="T42" fmla="*/ 340 w 1020"/>
                <a:gd name="T43" fmla="*/ 397 h 1531"/>
                <a:gd name="T44" fmla="*/ 340 w 1020"/>
                <a:gd name="T45" fmla="*/ 284 h 1531"/>
                <a:gd name="T46" fmla="*/ 396 w 1020"/>
                <a:gd name="T47" fmla="*/ 284 h 1531"/>
                <a:gd name="T48" fmla="*/ 396 w 1020"/>
                <a:gd name="T49" fmla="*/ 170 h 1531"/>
                <a:gd name="T50" fmla="*/ 453 w 1020"/>
                <a:gd name="T51" fmla="*/ 170 h 1531"/>
                <a:gd name="T52" fmla="*/ 453 w 1020"/>
                <a:gd name="T53" fmla="*/ 114 h 1531"/>
                <a:gd name="T54" fmla="*/ 510 w 1020"/>
                <a:gd name="T55" fmla="*/ 114 h 1531"/>
                <a:gd name="T56" fmla="*/ 510 w 1020"/>
                <a:gd name="T57" fmla="*/ 57 h 1531"/>
                <a:gd name="T58" fmla="*/ 567 w 1020"/>
                <a:gd name="T59" fmla="*/ 57 h 1531"/>
                <a:gd name="T60" fmla="*/ 567 w 1020"/>
                <a:gd name="T61" fmla="*/ 0 h 1531"/>
                <a:gd name="T62" fmla="*/ 737 w 1020"/>
                <a:gd name="T63" fmla="*/ 0 h 1531"/>
                <a:gd name="T64" fmla="*/ 737 w 1020"/>
                <a:gd name="T65" fmla="*/ 57 h 1531"/>
                <a:gd name="T66" fmla="*/ 793 w 1020"/>
                <a:gd name="T67" fmla="*/ 57 h 1531"/>
                <a:gd name="T68" fmla="*/ 793 w 1020"/>
                <a:gd name="T69" fmla="*/ 114 h 1531"/>
                <a:gd name="T70" fmla="*/ 907 w 1020"/>
                <a:gd name="T71" fmla="*/ 114 h 1531"/>
                <a:gd name="T72" fmla="*/ 907 w 1020"/>
                <a:gd name="T73" fmla="*/ 57 h 1531"/>
                <a:gd name="T74" fmla="*/ 963 w 1020"/>
                <a:gd name="T75" fmla="*/ 57 h 1531"/>
                <a:gd name="T76" fmla="*/ 963 w 1020"/>
                <a:gd name="T77" fmla="*/ 114 h 1531"/>
                <a:gd name="T78" fmla="*/ 1020 w 1020"/>
                <a:gd name="T79" fmla="*/ 114 h 1531"/>
                <a:gd name="T80" fmla="*/ 1020 w 1020"/>
                <a:gd name="T81" fmla="*/ 227 h 1531"/>
                <a:gd name="T82" fmla="*/ 963 w 1020"/>
                <a:gd name="T83" fmla="*/ 227 h 1531"/>
                <a:gd name="T84" fmla="*/ 963 w 1020"/>
                <a:gd name="T85" fmla="*/ 284 h 1531"/>
                <a:gd name="T86" fmla="*/ 907 w 1020"/>
                <a:gd name="T87" fmla="*/ 284 h 1531"/>
                <a:gd name="T88" fmla="*/ 907 w 1020"/>
                <a:gd name="T89" fmla="*/ 397 h 1531"/>
                <a:gd name="T90" fmla="*/ 793 w 1020"/>
                <a:gd name="T91" fmla="*/ 397 h 1531"/>
                <a:gd name="T92" fmla="*/ 793 w 1020"/>
                <a:gd name="T93" fmla="*/ 1021 h 1531"/>
                <a:gd name="T94" fmla="*/ 737 w 1020"/>
                <a:gd name="T95" fmla="*/ 1021 h 1531"/>
                <a:gd name="T96" fmla="*/ 737 w 1020"/>
                <a:gd name="T97" fmla="*/ 1191 h 1531"/>
                <a:gd name="T98" fmla="*/ 680 w 1020"/>
                <a:gd name="T99" fmla="*/ 1191 h 1531"/>
                <a:gd name="T100" fmla="*/ 680 w 1020"/>
                <a:gd name="T101" fmla="*/ 1304 h 1531"/>
                <a:gd name="T102" fmla="*/ 623 w 1020"/>
                <a:gd name="T103" fmla="*/ 1304 h 1531"/>
                <a:gd name="T104" fmla="*/ 623 w 1020"/>
                <a:gd name="T105" fmla="*/ 1361 h 1531"/>
                <a:gd name="T106" fmla="*/ 567 w 1020"/>
                <a:gd name="T107" fmla="*/ 1361 h 1531"/>
                <a:gd name="T108" fmla="*/ 567 w 1020"/>
                <a:gd name="T109" fmla="*/ 1475 h 1531"/>
                <a:gd name="T110" fmla="*/ 510 w 1020"/>
                <a:gd name="T111" fmla="*/ 1475 h 1531"/>
                <a:gd name="T112" fmla="*/ 510 w 1020"/>
                <a:gd name="T113" fmla="*/ 153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20" h="1531">
                  <a:moveTo>
                    <a:pt x="510" y="1531"/>
                  </a:moveTo>
                  <a:lnTo>
                    <a:pt x="453" y="1531"/>
                  </a:lnTo>
                  <a:lnTo>
                    <a:pt x="453" y="1475"/>
                  </a:lnTo>
                  <a:lnTo>
                    <a:pt x="226" y="1475"/>
                  </a:lnTo>
                  <a:lnTo>
                    <a:pt x="226" y="1361"/>
                  </a:lnTo>
                  <a:lnTo>
                    <a:pt x="283" y="1361"/>
                  </a:lnTo>
                  <a:lnTo>
                    <a:pt x="283" y="1021"/>
                  </a:lnTo>
                  <a:lnTo>
                    <a:pt x="226" y="1021"/>
                  </a:lnTo>
                  <a:lnTo>
                    <a:pt x="226" y="851"/>
                  </a:lnTo>
                  <a:lnTo>
                    <a:pt x="170" y="851"/>
                  </a:lnTo>
                  <a:lnTo>
                    <a:pt x="170" y="794"/>
                  </a:lnTo>
                  <a:lnTo>
                    <a:pt x="0" y="794"/>
                  </a:lnTo>
                  <a:lnTo>
                    <a:pt x="0" y="624"/>
                  </a:lnTo>
                  <a:lnTo>
                    <a:pt x="56" y="624"/>
                  </a:lnTo>
                  <a:lnTo>
                    <a:pt x="56" y="567"/>
                  </a:lnTo>
                  <a:lnTo>
                    <a:pt x="113" y="567"/>
                  </a:lnTo>
                  <a:lnTo>
                    <a:pt x="113" y="511"/>
                  </a:lnTo>
                  <a:lnTo>
                    <a:pt x="226" y="511"/>
                  </a:lnTo>
                  <a:lnTo>
                    <a:pt x="226" y="454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284"/>
                  </a:lnTo>
                  <a:lnTo>
                    <a:pt x="396" y="284"/>
                  </a:lnTo>
                  <a:lnTo>
                    <a:pt x="396" y="170"/>
                  </a:lnTo>
                  <a:lnTo>
                    <a:pt x="453" y="170"/>
                  </a:lnTo>
                  <a:lnTo>
                    <a:pt x="453" y="114"/>
                  </a:lnTo>
                  <a:lnTo>
                    <a:pt x="510" y="114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793" y="57"/>
                  </a:lnTo>
                  <a:lnTo>
                    <a:pt x="793" y="114"/>
                  </a:lnTo>
                  <a:lnTo>
                    <a:pt x="907" y="114"/>
                  </a:lnTo>
                  <a:lnTo>
                    <a:pt x="907" y="57"/>
                  </a:lnTo>
                  <a:lnTo>
                    <a:pt x="963" y="57"/>
                  </a:lnTo>
                  <a:lnTo>
                    <a:pt x="963" y="114"/>
                  </a:lnTo>
                  <a:lnTo>
                    <a:pt x="1020" y="114"/>
                  </a:lnTo>
                  <a:lnTo>
                    <a:pt x="1020" y="227"/>
                  </a:lnTo>
                  <a:lnTo>
                    <a:pt x="963" y="227"/>
                  </a:lnTo>
                  <a:lnTo>
                    <a:pt x="963" y="284"/>
                  </a:lnTo>
                  <a:lnTo>
                    <a:pt x="907" y="284"/>
                  </a:lnTo>
                  <a:lnTo>
                    <a:pt x="907" y="397"/>
                  </a:lnTo>
                  <a:lnTo>
                    <a:pt x="793" y="397"/>
                  </a:lnTo>
                  <a:lnTo>
                    <a:pt x="793" y="1021"/>
                  </a:lnTo>
                  <a:lnTo>
                    <a:pt x="737" y="1021"/>
                  </a:lnTo>
                  <a:lnTo>
                    <a:pt x="737" y="1191"/>
                  </a:lnTo>
                  <a:lnTo>
                    <a:pt x="680" y="1191"/>
                  </a:lnTo>
                  <a:lnTo>
                    <a:pt x="680" y="1304"/>
                  </a:lnTo>
                  <a:lnTo>
                    <a:pt x="623" y="1304"/>
                  </a:lnTo>
                  <a:lnTo>
                    <a:pt x="623" y="1361"/>
                  </a:lnTo>
                  <a:lnTo>
                    <a:pt x="567" y="1361"/>
                  </a:lnTo>
                  <a:lnTo>
                    <a:pt x="567" y="1475"/>
                  </a:lnTo>
                  <a:lnTo>
                    <a:pt x="510" y="1475"/>
                  </a:lnTo>
                  <a:lnTo>
                    <a:pt x="510" y="153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5" name="Freeform 19">
              <a:extLst>
                <a:ext uri="{FF2B5EF4-FFF2-40B4-BE49-F238E27FC236}">
                  <a16:creationId xmlns:a16="http://schemas.microsoft.com/office/drawing/2014/main" id="{B8431954-DF6C-4663-9A10-0EF9B21277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3421"/>
              <a:ext cx="454" cy="283"/>
            </a:xfrm>
            <a:custGeom>
              <a:avLst/>
              <a:gdLst>
                <a:gd name="T0" fmla="*/ 454 w 454"/>
                <a:gd name="T1" fmla="*/ 283 h 283"/>
                <a:gd name="T2" fmla="*/ 284 w 454"/>
                <a:gd name="T3" fmla="*/ 283 h 283"/>
                <a:gd name="T4" fmla="*/ 284 w 454"/>
                <a:gd name="T5" fmla="*/ 227 h 283"/>
                <a:gd name="T6" fmla="*/ 57 w 454"/>
                <a:gd name="T7" fmla="*/ 227 h 283"/>
                <a:gd name="T8" fmla="*/ 57 w 454"/>
                <a:gd name="T9" fmla="*/ 170 h 283"/>
                <a:gd name="T10" fmla="*/ 0 w 454"/>
                <a:gd name="T11" fmla="*/ 170 h 283"/>
                <a:gd name="T12" fmla="*/ 0 w 454"/>
                <a:gd name="T13" fmla="*/ 113 h 283"/>
                <a:gd name="T14" fmla="*/ 114 w 454"/>
                <a:gd name="T15" fmla="*/ 113 h 283"/>
                <a:gd name="T16" fmla="*/ 114 w 454"/>
                <a:gd name="T17" fmla="*/ 0 h 283"/>
                <a:gd name="T18" fmla="*/ 170 w 454"/>
                <a:gd name="T19" fmla="*/ 0 h 283"/>
                <a:gd name="T20" fmla="*/ 170 w 454"/>
                <a:gd name="T21" fmla="*/ 57 h 283"/>
                <a:gd name="T22" fmla="*/ 170 w 454"/>
                <a:gd name="T23" fmla="*/ 113 h 283"/>
                <a:gd name="T24" fmla="*/ 227 w 454"/>
                <a:gd name="T25" fmla="*/ 113 h 283"/>
                <a:gd name="T26" fmla="*/ 227 w 454"/>
                <a:gd name="T27" fmla="*/ 57 h 283"/>
                <a:gd name="T28" fmla="*/ 284 w 454"/>
                <a:gd name="T29" fmla="*/ 57 h 283"/>
                <a:gd name="T30" fmla="*/ 284 w 454"/>
                <a:gd name="T31" fmla="*/ 0 h 283"/>
                <a:gd name="T32" fmla="*/ 340 w 454"/>
                <a:gd name="T33" fmla="*/ 0 h 283"/>
                <a:gd name="T34" fmla="*/ 340 w 454"/>
                <a:gd name="T35" fmla="*/ 113 h 283"/>
                <a:gd name="T36" fmla="*/ 397 w 454"/>
                <a:gd name="T37" fmla="*/ 113 h 283"/>
                <a:gd name="T38" fmla="*/ 397 w 454"/>
                <a:gd name="T39" fmla="*/ 170 h 283"/>
                <a:gd name="T40" fmla="*/ 454 w 454"/>
                <a:gd name="T41" fmla="*/ 170 h 283"/>
                <a:gd name="T42" fmla="*/ 454 w 454"/>
                <a:gd name="T43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4" h="283">
                  <a:moveTo>
                    <a:pt x="454" y="283"/>
                  </a:moveTo>
                  <a:lnTo>
                    <a:pt x="284" y="283"/>
                  </a:lnTo>
                  <a:lnTo>
                    <a:pt x="284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454" y="170"/>
                  </a:lnTo>
                  <a:lnTo>
                    <a:pt x="454" y="28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6" name="Freeform 20">
              <a:extLst>
                <a:ext uri="{FF2B5EF4-FFF2-40B4-BE49-F238E27FC236}">
                  <a16:creationId xmlns:a16="http://schemas.microsoft.com/office/drawing/2014/main" id="{FC8059E8-7791-4FE1-8420-CF96A87BD6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4" y="4215"/>
              <a:ext cx="737" cy="794"/>
            </a:xfrm>
            <a:custGeom>
              <a:avLst/>
              <a:gdLst>
                <a:gd name="T0" fmla="*/ 113 w 737"/>
                <a:gd name="T1" fmla="*/ 794 h 794"/>
                <a:gd name="T2" fmla="*/ 113 w 737"/>
                <a:gd name="T3" fmla="*/ 623 h 794"/>
                <a:gd name="T4" fmla="*/ 57 w 737"/>
                <a:gd name="T5" fmla="*/ 623 h 794"/>
                <a:gd name="T6" fmla="*/ 57 w 737"/>
                <a:gd name="T7" fmla="*/ 453 h 794"/>
                <a:gd name="T8" fmla="*/ 0 w 737"/>
                <a:gd name="T9" fmla="*/ 453 h 794"/>
                <a:gd name="T10" fmla="*/ 0 w 737"/>
                <a:gd name="T11" fmla="*/ 397 h 794"/>
                <a:gd name="T12" fmla="*/ 57 w 737"/>
                <a:gd name="T13" fmla="*/ 397 h 794"/>
                <a:gd name="T14" fmla="*/ 57 w 737"/>
                <a:gd name="T15" fmla="*/ 283 h 794"/>
                <a:gd name="T16" fmla="*/ 170 w 737"/>
                <a:gd name="T17" fmla="*/ 283 h 794"/>
                <a:gd name="T18" fmla="*/ 170 w 737"/>
                <a:gd name="T19" fmla="*/ 227 h 794"/>
                <a:gd name="T20" fmla="*/ 284 w 737"/>
                <a:gd name="T21" fmla="*/ 227 h 794"/>
                <a:gd name="T22" fmla="*/ 284 w 737"/>
                <a:gd name="T23" fmla="*/ 113 h 794"/>
                <a:gd name="T24" fmla="*/ 340 w 737"/>
                <a:gd name="T25" fmla="*/ 113 h 794"/>
                <a:gd name="T26" fmla="*/ 340 w 737"/>
                <a:gd name="T27" fmla="*/ 56 h 794"/>
                <a:gd name="T28" fmla="*/ 397 w 737"/>
                <a:gd name="T29" fmla="*/ 56 h 794"/>
                <a:gd name="T30" fmla="*/ 397 w 737"/>
                <a:gd name="T31" fmla="*/ 0 h 794"/>
                <a:gd name="T32" fmla="*/ 567 w 737"/>
                <a:gd name="T33" fmla="*/ 0 h 794"/>
                <a:gd name="T34" fmla="*/ 567 w 737"/>
                <a:gd name="T35" fmla="*/ 56 h 794"/>
                <a:gd name="T36" fmla="*/ 624 w 737"/>
                <a:gd name="T37" fmla="*/ 56 h 794"/>
                <a:gd name="T38" fmla="*/ 624 w 737"/>
                <a:gd name="T39" fmla="*/ 397 h 794"/>
                <a:gd name="T40" fmla="*/ 680 w 737"/>
                <a:gd name="T41" fmla="*/ 397 h 794"/>
                <a:gd name="T42" fmla="*/ 680 w 737"/>
                <a:gd name="T43" fmla="*/ 453 h 794"/>
                <a:gd name="T44" fmla="*/ 624 w 737"/>
                <a:gd name="T45" fmla="*/ 453 h 794"/>
                <a:gd name="T46" fmla="*/ 624 w 737"/>
                <a:gd name="T47" fmla="*/ 510 h 794"/>
                <a:gd name="T48" fmla="*/ 737 w 737"/>
                <a:gd name="T49" fmla="*/ 510 h 794"/>
                <a:gd name="T50" fmla="*/ 737 w 737"/>
                <a:gd name="T51" fmla="*/ 737 h 794"/>
                <a:gd name="T52" fmla="*/ 397 w 737"/>
                <a:gd name="T53" fmla="*/ 737 h 794"/>
                <a:gd name="T54" fmla="*/ 397 w 737"/>
                <a:gd name="T55" fmla="*/ 794 h 794"/>
                <a:gd name="T56" fmla="*/ 227 w 737"/>
                <a:gd name="T57" fmla="*/ 794 h 794"/>
                <a:gd name="T58" fmla="*/ 227 w 737"/>
                <a:gd name="T59" fmla="*/ 737 h 794"/>
                <a:gd name="T60" fmla="*/ 170 w 737"/>
                <a:gd name="T61" fmla="*/ 737 h 794"/>
                <a:gd name="T62" fmla="*/ 170 w 737"/>
                <a:gd name="T63" fmla="*/ 794 h 794"/>
                <a:gd name="T64" fmla="*/ 113 w 737"/>
                <a:gd name="T65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37" h="794">
                  <a:moveTo>
                    <a:pt x="113" y="794"/>
                  </a:moveTo>
                  <a:lnTo>
                    <a:pt x="113" y="623"/>
                  </a:lnTo>
                  <a:lnTo>
                    <a:pt x="57" y="623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284" y="227"/>
                  </a:lnTo>
                  <a:lnTo>
                    <a:pt x="284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567" y="0"/>
                  </a:lnTo>
                  <a:lnTo>
                    <a:pt x="567" y="56"/>
                  </a:lnTo>
                  <a:lnTo>
                    <a:pt x="624" y="56"/>
                  </a:lnTo>
                  <a:lnTo>
                    <a:pt x="624" y="397"/>
                  </a:lnTo>
                  <a:lnTo>
                    <a:pt x="680" y="397"/>
                  </a:lnTo>
                  <a:lnTo>
                    <a:pt x="680" y="453"/>
                  </a:lnTo>
                  <a:lnTo>
                    <a:pt x="624" y="453"/>
                  </a:lnTo>
                  <a:lnTo>
                    <a:pt x="624" y="510"/>
                  </a:lnTo>
                  <a:lnTo>
                    <a:pt x="737" y="510"/>
                  </a:lnTo>
                  <a:lnTo>
                    <a:pt x="737" y="737"/>
                  </a:lnTo>
                  <a:lnTo>
                    <a:pt x="397" y="737"/>
                  </a:lnTo>
                  <a:lnTo>
                    <a:pt x="397" y="794"/>
                  </a:lnTo>
                  <a:lnTo>
                    <a:pt x="227" y="794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113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7" name="Freeform 21">
              <a:extLst>
                <a:ext uri="{FF2B5EF4-FFF2-40B4-BE49-F238E27FC236}">
                  <a16:creationId xmlns:a16="http://schemas.microsoft.com/office/drawing/2014/main" id="{6AFF7E93-3B26-4DB9-81D7-D0C6DAD33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4" y="3421"/>
              <a:ext cx="907" cy="1588"/>
            </a:xfrm>
            <a:custGeom>
              <a:avLst/>
              <a:gdLst>
                <a:gd name="T0" fmla="*/ 283 w 907"/>
                <a:gd name="T1" fmla="*/ 1531 h 1588"/>
                <a:gd name="T2" fmla="*/ 227 w 907"/>
                <a:gd name="T3" fmla="*/ 1531 h 1588"/>
                <a:gd name="T4" fmla="*/ 227 w 907"/>
                <a:gd name="T5" fmla="*/ 1588 h 1588"/>
                <a:gd name="T6" fmla="*/ 113 w 907"/>
                <a:gd name="T7" fmla="*/ 1588 h 1588"/>
                <a:gd name="T8" fmla="*/ 113 w 907"/>
                <a:gd name="T9" fmla="*/ 1474 h 1588"/>
                <a:gd name="T10" fmla="*/ 57 w 907"/>
                <a:gd name="T11" fmla="*/ 1474 h 1588"/>
                <a:gd name="T12" fmla="*/ 57 w 907"/>
                <a:gd name="T13" fmla="*/ 1417 h 1588"/>
                <a:gd name="T14" fmla="*/ 0 w 907"/>
                <a:gd name="T15" fmla="*/ 1417 h 1588"/>
                <a:gd name="T16" fmla="*/ 0 w 907"/>
                <a:gd name="T17" fmla="*/ 1304 h 1588"/>
                <a:gd name="T18" fmla="*/ 57 w 907"/>
                <a:gd name="T19" fmla="*/ 1304 h 1588"/>
                <a:gd name="T20" fmla="*/ 57 w 907"/>
                <a:gd name="T21" fmla="*/ 1134 h 1588"/>
                <a:gd name="T22" fmla="*/ 113 w 907"/>
                <a:gd name="T23" fmla="*/ 1134 h 1588"/>
                <a:gd name="T24" fmla="*/ 113 w 907"/>
                <a:gd name="T25" fmla="*/ 510 h 1588"/>
                <a:gd name="T26" fmla="*/ 227 w 907"/>
                <a:gd name="T27" fmla="*/ 510 h 1588"/>
                <a:gd name="T28" fmla="*/ 227 w 907"/>
                <a:gd name="T29" fmla="*/ 397 h 1588"/>
                <a:gd name="T30" fmla="*/ 283 w 907"/>
                <a:gd name="T31" fmla="*/ 397 h 1588"/>
                <a:gd name="T32" fmla="*/ 283 w 907"/>
                <a:gd name="T33" fmla="*/ 340 h 1588"/>
                <a:gd name="T34" fmla="*/ 340 w 907"/>
                <a:gd name="T35" fmla="*/ 340 h 1588"/>
                <a:gd name="T36" fmla="*/ 340 w 907"/>
                <a:gd name="T37" fmla="*/ 227 h 1588"/>
                <a:gd name="T38" fmla="*/ 283 w 907"/>
                <a:gd name="T39" fmla="*/ 227 h 1588"/>
                <a:gd name="T40" fmla="*/ 283 w 907"/>
                <a:gd name="T41" fmla="*/ 170 h 1588"/>
                <a:gd name="T42" fmla="*/ 283 w 907"/>
                <a:gd name="T43" fmla="*/ 113 h 1588"/>
                <a:gd name="T44" fmla="*/ 340 w 907"/>
                <a:gd name="T45" fmla="*/ 113 h 1588"/>
                <a:gd name="T46" fmla="*/ 340 w 907"/>
                <a:gd name="T47" fmla="*/ 57 h 1588"/>
                <a:gd name="T48" fmla="*/ 510 w 907"/>
                <a:gd name="T49" fmla="*/ 57 h 1588"/>
                <a:gd name="T50" fmla="*/ 510 w 907"/>
                <a:gd name="T51" fmla="*/ 0 h 1588"/>
                <a:gd name="T52" fmla="*/ 737 w 907"/>
                <a:gd name="T53" fmla="*/ 0 h 1588"/>
                <a:gd name="T54" fmla="*/ 737 w 907"/>
                <a:gd name="T55" fmla="*/ 113 h 1588"/>
                <a:gd name="T56" fmla="*/ 850 w 907"/>
                <a:gd name="T57" fmla="*/ 113 h 1588"/>
                <a:gd name="T58" fmla="*/ 850 w 907"/>
                <a:gd name="T59" fmla="*/ 227 h 1588"/>
                <a:gd name="T60" fmla="*/ 794 w 907"/>
                <a:gd name="T61" fmla="*/ 227 h 1588"/>
                <a:gd name="T62" fmla="*/ 794 w 907"/>
                <a:gd name="T63" fmla="*/ 283 h 1588"/>
                <a:gd name="T64" fmla="*/ 737 w 907"/>
                <a:gd name="T65" fmla="*/ 283 h 1588"/>
                <a:gd name="T66" fmla="*/ 737 w 907"/>
                <a:gd name="T67" fmla="*/ 397 h 1588"/>
                <a:gd name="T68" fmla="*/ 907 w 907"/>
                <a:gd name="T69" fmla="*/ 397 h 1588"/>
                <a:gd name="T70" fmla="*/ 907 w 907"/>
                <a:gd name="T71" fmla="*/ 454 h 1588"/>
                <a:gd name="T72" fmla="*/ 850 w 907"/>
                <a:gd name="T73" fmla="*/ 454 h 1588"/>
                <a:gd name="T74" fmla="*/ 850 w 907"/>
                <a:gd name="T75" fmla="*/ 510 h 1588"/>
                <a:gd name="T76" fmla="*/ 737 w 907"/>
                <a:gd name="T77" fmla="*/ 510 h 1588"/>
                <a:gd name="T78" fmla="*/ 737 w 907"/>
                <a:gd name="T79" fmla="*/ 567 h 1588"/>
                <a:gd name="T80" fmla="*/ 680 w 907"/>
                <a:gd name="T81" fmla="*/ 567 h 1588"/>
                <a:gd name="T82" fmla="*/ 680 w 907"/>
                <a:gd name="T83" fmla="*/ 624 h 1588"/>
                <a:gd name="T84" fmla="*/ 624 w 907"/>
                <a:gd name="T85" fmla="*/ 624 h 1588"/>
                <a:gd name="T86" fmla="*/ 567 w 907"/>
                <a:gd name="T87" fmla="*/ 624 h 1588"/>
                <a:gd name="T88" fmla="*/ 567 w 907"/>
                <a:gd name="T89" fmla="*/ 680 h 1588"/>
                <a:gd name="T90" fmla="*/ 510 w 907"/>
                <a:gd name="T91" fmla="*/ 680 h 1588"/>
                <a:gd name="T92" fmla="*/ 510 w 907"/>
                <a:gd name="T93" fmla="*/ 794 h 1588"/>
                <a:gd name="T94" fmla="*/ 397 w 907"/>
                <a:gd name="T95" fmla="*/ 794 h 1588"/>
                <a:gd name="T96" fmla="*/ 397 w 907"/>
                <a:gd name="T97" fmla="*/ 907 h 1588"/>
                <a:gd name="T98" fmla="*/ 283 w 907"/>
                <a:gd name="T99" fmla="*/ 907 h 1588"/>
                <a:gd name="T100" fmla="*/ 283 w 907"/>
                <a:gd name="T101" fmla="*/ 964 h 1588"/>
                <a:gd name="T102" fmla="*/ 340 w 907"/>
                <a:gd name="T103" fmla="*/ 964 h 1588"/>
                <a:gd name="T104" fmla="*/ 340 w 907"/>
                <a:gd name="T105" fmla="*/ 1077 h 1588"/>
                <a:gd name="T106" fmla="*/ 227 w 907"/>
                <a:gd name="T107" fmla="*/ 1077 h 1588"/>
                <a:gd name="T108" fmla="*/ 227 w 907"/>
                <a:gd name="T109" fmla="*/ 1191 h 1588"/>
                <a:gd name="T110" fmla="*/ 170 w 907"/>
                <a:gd name="T111" fmla="*/ 1191 h 1588"/>
                <a:gd name="T112" fmla="*/ 170 w 907"/>
                <a:gd name="T113" fmla="*/ 1247 h 1588"/>
                <a:gd name="T114" fmla="*/ 227 w 907"/>
                <a:gd name="T115" fmla="*/ 1247 h 1588"/>
                <a:gd name="T116" fmla="*/ 227 w 907"/>
                <a:gd name="T117" fmla="*/ 1417 h 1588"/>
                <a:gd name="T118" fmla="*/ 283 w 907"/>
                <a:gd name="T119" fmla="*/ 1417 h 1588"/>
                <a:gd name="T120" fmla="*/ 283 w 907"/>
                <a:gd name="T121" fmla="*/ 1531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7" h="1588">
                  <a:moveTo>
                    <a:pt x="283" y="1531"/>
                  </a:moveTo>
                  <a:lnTo>
                    <a:pt x="227" y="1531"/>
                  </a:lnTo>
                  <a:lnTo>
                    <a:pt x="227" y="1588"/>
                  </a:lnTo>
                  <a:lnTo>
                    <a:pt x="113" y="1588"/>
                  </a:lnTo>
                  <a:lnTo>
                    <a:pt x="113" y="1474"/>
                  </a:lnTo>
                  <a:lnTo>
                    <a:pt x="57" y="1474"/>
                  </a:lnTo>
                  <a:lnTo>
                    <a:pt x="57" y="1417"/>
                  </a:lnTo>
                  <a:lnTo>
                    <a:pt x="0" y="1417"/>
                  </a:lnTo>
                  <a:lnTo>
                    <a:pt x="0" y="1304"/>
                  </a:lnTo>
                  <a:lnTo>
                    <a:pt x="57" y="1304"/>
                  </a:lnTo>
                  <a:lnTo>
                    <a:pt x="57" y="1134"/>
                  </a:lnTo>
                  <a:lnTo>
                    <a:pt x="113" y="1134"/>
                  </a:lnTo>
                  <a:lnTo>
                    <a:pt x="113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283" y="227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737" y="0"/>
                  </a:lnTo>
                  <a:lnTo>
                    <a:pt x="737" y="113"/>
                  </a:lnTo>
                  <a:lnTo>
                    <a:pt x="850" y="113"/>
                  </a:lnTo>
                  <a:lnTo>
                    <a:pt x="850" y="227"/>
                  </a:lnTo>
                  <a:lnTo>
                    <a:pt x="794" y="227"/>
                  </a:lnTo>
                  <a:lnTo>
                    <a:pt x="794" y="283"/>
                  </a:lnTo>
                  <a:lnTo>
                    <a:pt x="737" y="283"/>
                  </a:lnTo>
                  <a:lnTo>
                    <a:pt x="737" y="397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850" y="454"/>
                  </a:lnTo>
                  <a:lnTo>
                    <a:pt x="850" y="510"/>
                  </a:lnTo>
                  <a:lnTo>
                    <a:pt x="737" y="510"/>
                  </a:lnTo>
                  <a:lnTo>
                    <a:pt x="737" y="567"/>
                  </a:lnTo>
                  <a:lnTo>
                    <a:pt x="680" y="567"/>
                  </a:lnTo>
                  <a:lnTo>
                    <a:pt x="680" y="624"/>
                  </a:lnTo>
                  <a:lnTo>
                    <a:pt x="624" y="624"/>
                  </a:lnTo>
                  <a:lnTo>
                    <a:pt x="567" y="624"/>
                  </a:lnTo>
                  <a:lnTo>
                    <a:pt x="567" y="680"/>
                  </a:lnTo>
                  <a:lnTo>
                    <a:pt x="510" y="680"/>
                  </a:lnTo>
                  <a:lnTo>
                    <a:pt x="510" y="794"/>
                  </a:lnTo>
                  <a:lnTo>
                    <a:pt x="397" y="794"/>
                  </a:lnTo>
                  <a:lnTo>
                    <a:pt x="397" y="907"/>
                  </a:lnTo>
                  <a:lnTo>
                    <a:pt x="283" y="907"/>
                  </a:lnTo>
                  <a:lnTo>
                    <a:pt x="283" y="964"/>
                  </a:lnTo>
                  <a:lnTo>
                    <a:pt x="340" y="964"/>
                  </a:lnTo>
                  <a:lnTo>
                    <a:pt x="340" y="1077"/>
                  </a:lnTo>
                  <a:lnTo>
                    <a:pt x="227" y="1077"/>
                  </a:lnTo>
                  <a:lnTo>
                    <a:pt x="227" y="1191"/>
                  </a:lnTo>
                  <a:lnTo>
                    <a:pt x="170" y="1191"/>
                  </a:lnTo>
                  <a:lnTo>
                    <a:pt x="170" y="1247"/>
                  </a:lnTo>
                  <a:lnTo>
                    <a:pt x="227" y="1247"/>
                  </a:lnTo>
                  <a:lnTo>
                    <a:pt x="227" y="1417"/>
                  </a:lnTo>
                  <a:lnTo>
                    <a:pt x="283" y="1417"/>
                  </a:lnTo>
                  <a:lnTo>
                    <a:pt x="283" y="153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8" name="Freeform 22">
              <a:extLst>
                <a:ext uri="{FF2B5EF4-FFF2-40B4-BE49-F238E27FC236}">
                  <a16:creationId xmlns:a16="http://schemas.microsoft.com/office/drawing/2014/main" id="{3AE89770-B1CA-439F-A0AD-09C8B080F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8" y="2457"/>
              <a:ext cx="623" cy="1134"/>
            </a:xfrm>
            <a:custGeom>
              <a:avLst/>
              <a:gdLst>
                <a:gd name="T0" fmla="*/ 340 w 623"/>
                <a:gd name="T1" fmla="*/ 0 h 1134"/>
                <a:gd name="T2" fmla="*/ 340 w 623"/>
                <a:gd name="T3" fmla="*/ 57 h 1134"/>
                <a:gd name="T4" fmla="*/ 170 w 623"/>
                <a:gd name="T5" fmla="*/ 57 h 1134"/>
                <a:gd name="T6" fmla="*/ 170 w 623"/>
                <a:gd name="T7" fmla="*/ 397 h 1134"/>
                <a:gd name="T8" fmla="*/ 113 w 623"/>
                <a:gd name="T9" fmla="*/ 397 h 1134"/>
                <a:gd name="T10" fmla="*/ 113 w 623"/>
                <a:gd name="T11" fmla="*/ 680 h 1134"/>
                <a:gd name="T12" fmla="*/ 56 w 623"/>
                <a:gd name="T13" fmla="*/ 680 h 1134"/>
                <a:gd name="T14" fmla="*/ 56 w 623"/>
                <a:gd name="T15" fmla="*/ 794 h 1134"/>
                <a:gd name="T16" fmla="*/ 0 w 623"/>
                <a:gd name="T17" fmla="*/ 794 h 1134"/>
                <a:gd name="T18" fmla="*/ 0 w 623"/>
                <a:gd name="T19" fmla="*/ 964 h 1134"/>
                <a:gd name="T20" fmla="*/ 113 w 623"/>
                <a:gd name="T21" fmla="*/ 964 h 1134"/>
                <a:gd name="T22" fmla="*/ 113 w 623"/>
                <a:gd name="T23" fmla="*/ 1077 h 1134"/>
                <a:gd name="T24" fmla="*/ 226 w 623"/>
                <a:gd name="T25" fmla="*/ 1077 h 1134"/>
                <a:gd name="T26" fmla="*/ 226 w 623"/>
                <a:gd name="T27" fmla="*/ 1134 h 1134"/>
                <a:gd name="T28" fmla="*/ 283 w 623"/>
                <a:gd name="T29" fmla="*/ 1134 h 1134"/>
                <a:gd name="T30" fmla="*/ 283 w 623"/>
                <a:gd name="T31" fmla="*/ 1077 h 1134"/>
                <a:gd name="T32" fmla="*/ 397 w 623"/>
                <a:gd name="T33" fmla="*/ 1077 h 1134"/>
                <a:gd name="T34" fmla="*/ 397 w 623"/>
                <a:gd name="T35" fmla="*/ 964 h 1134"/>
                <a:gd name="T36" fmla="*/ 453 w 623"/>
                <a:gd name="T37" fmla="*/ 964 h 1134"/>
                <a:gd name="T38" fmla="*/ 453 w 623"/>
                <a:gd name="T39" fmla="*/ 1077 h 1134"/>
                <a:gd name="T40" fmla="*/ 510 w 623"/>
                <a:gd name="T41" fmla="*/ 1077 h 1134"/>
                <a:gd name="T42" fmla="*/ 510 w 623"/>
                <a:gd name="T43" fmla="*/ 1021 h 1134"/>
                <a:gd name="T44" fmla="*/ 567 w 623"/>
                <a:gd name="T45" fmla="*/ 1021 h 1134"/>
                <a:gd name="T46" fmla="*/ 567 w 623"/>
                <a:gd name="T47" fmla="*/ 964 h 1134"/>
                <a:gd name="T48" fmla="*/ 623 w 623"/>
                <a:gd name="T49" fmla="*/ 964 h 1134"/>
                <a:gd name="T50" fmla="*/ 623 w 623"/>
                <a:gd name="T51" fmla="*/ 907 h 1134"/>
                <a:gd name="T52" fmla="*/ 567 w 623"/>
                <a:gd name="T53" fmla="*/ 907 h 1134"/>
                <a:gd name="T54" fmla="*/ 567 w 623"/>
                <a:gd name="T55" fmla="*/ 851 h 1134"/>
                <a:gd name="T56" fmla="*/ 510 w 623"/>
                <a:gd name="T57" fmla="*/ 851 h 1134"/>
                <a:gd name="T58" fmla="*/ 510 w 623"/>
                <a:gd name="T59" fmla="*/ 737 h 1134"/>
                <a:gd name="T60" fmla="*/ 453 w 623"/>
                <a:gd name="T61" fmla="*/ 737 h 1134"/>
                <a:gd name="T62" fmla="*/ 453 w 623"/>
                <a:gd name="T63" fmla="*/ 624 h 1134"/>
                <a:gd name="T64" fmla="*/ 510 w 623"/>
                <a:gd name="T65" fmla="*/ 624 h 1134"/>
                <a:gd name="T66" fmla="*/ 510 w 623"/>
                <a:gd name="T67" fmla="*/ 567 h 1134"/>
                <a:gd name="T68" fmla="*/ 567 w 623"/>
                <a:gd name="T69" fmla="*/ 567 h 1134"/>
                <a:gd name="T70" fmla="*/ 567 w 623"/>
                <a:gd name="T71" fmla="*/ 454 h 1134"/>
                <a:gd name="T72" fmla="*/ 510 w 623"/>
                <a:gd name="T73" fmla="*/ 454 h 1134"/>
                <a:gd name="T74" fmla="*/ 510 w 623"/>
                <a:gd name="T75" fmla="*/ 340 h 1134"/>
                <a:gd name="T76" fmla="*/ 397 w 623"/>
                <a:gd name="T77" fmla="*/ 340 h 1134"/>
                <a:gd name="T78" fmla="*/ 397 w 623"/>
                <a:gd name="T79" fmla="*/ 227 h 1134"/>
                <a:gd name="T80" fmla="*/ 453 w 623"/>
                <a:gd name="T81" fmla="*/ 227 h 1134"/>
                <a:gd name="T82" fmla="*/ 453 w 623"/>
                <a:gd name="T83" fmla="*/ 57 h 1134"/>
                <a:gd name="T84" fmla="*/ 397 w 623"/>
                <a:gd name="T85" fmla="*/ 57 h 1134"/>
                <a:gd name="T86" fmla="*/ 397 w 623"/>
                <a:gd name="T87" fmla="*/ 0 h 1134"/>
                <a:gd name="T88" fmla="*/ 340 w 623"/>
                <a:gd name="T89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23" h="1134">
                  <a:moveTo>
                    <a:pt x="340" y="0"/>
                  </a:moveTo>
                  <a:lnTo>
                    <a:pt x="340" y="57"/>
                  </a:lnTo>
                  <a:lnTo>
                    <a:pt x="170" y="57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680"/>
                  </a:lnTo>
                  <a:lnTo>
                    <a:pt x="56" y="680"/>
                  </a:lnTo>
                  <a:lnTo>
                    <a:pt x="56" y="794"/>
                  </a:lnTo>
                  <a:lnTo>
                    <a:pt x="0" y="794"/>
                  </a:lnTo>
                  <a:lnTo>
                    <a:pt x="0" y="964"/>
                  </a:lnTo>
                  <a:lnTo>
                    <a:pt x="113" y="964"/>
                  </a:lnTo>
                  <a:lnTo>
                    <a:pt x="113" y="1077"/>
                  </a:lnTo>
                  <a:lnTo>
                    <a:pt x="226" y="1077"/>
                  </a:lnTo>
                  <a:lnTo>
                    <a:pt x="226" y="1134"/>
                  </a:lnTo>
                  <a:lnTo>
                    <a:pt x="283" y="1134"/>
                  </a:lnTo>
                  <a:lnTo>
                    <a:pt x="283" y="1077"/>
                  </a:lnTo>
                  <a:lnTo>
                    <a:pt x="397" y="1077"/>
                  </a:lnTo>
                  <a:lnTo>
                    <a:pt x="397" y="964"/>
                  </a:lnTo>
                  <a:lnTo>
                    <a:pt x="453" y="964"/>
                  </a:lnTo>
                  <a:lnTo>
                    <a:pt x="453" y="1077"/>
                  </a:lnTo>
                  <a:lnTo>
                    <a:pt x="510" y="1077"/>
                  </a:lnTo>
                  <a:lnTo>
                    <a:pt x="510" y="1021"/>
                  </a:lnTo>
                  <a:lnTo>
                    <a:pt x="567" y="1021"/>
                  </a:lnTo>
                  <a:lnTo>
                    <a:pt x="567" y="964"/>
                  </a:lnTo>
                  <a:lnTo>
                    <a:pt x="623" y="964"/>
                  </a:lnTo>
                  <a:lnTo>
                    <a:pt x="623" y="907"/>
                  </a:lnTo>
                  <a:lnTo>
                    <a:pt x="567" y="907"/>
                  </a:lnTo>
                  <a:lnTo>
                    <a:pt x="567" y="851"/>
                  </a:lnTo>
                  <a:lnTo>
                    <a:pt x="510" y="851"/>
                  </a:lnTo>
                  <a:lnTo>
                    <a:pt x="510" y="737"/>
                  </a:lnTo>
                  <a:lnTo>
                    <a:pt x="453" y="737"/>
                  </a:lnTo>
                  <a:lnTo>
                    <a:pt x="453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510" y="454"/>
                  </a:lnTo>
                  <a:lnTo>
                    <a:pt x="510" y="340"/>
                  </a:lnTo>
                  <a:lnTo>
                    <a:pt x="397" y="340"/>
                  </a:lnTo>
                  <a:lnTo>
                    <a:pt x="397" y="227"/>
                  </a:lnTo>
                  <a:lnTo>
                    <a:pt x="453" y="227"/>
                  </a:lnTo>
                  <a:lnTo>
                    <a:pt x="453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9" name="Freeform 23">
              <a:extLst>
                <a:ext uri="{FF2B5EF4-FFF2-40B4-BE49-F238E27FC236}">
                  <a16:creationId xmlns:a16="http://schemas.microsoft.com/office/drawing/2014/main" id="{35246A93-46C1-44D6-90BB-C9988D441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7" y="3591"/>
              <a:ext cx="1475" cy="1247"/>
            </a:xfrm>
            <a:custGeom>
              <a:avLst/>
              <a:gdLst>
                <a:gd name="T0" fmla="*/ 851 w 1475"/>
                <a:gd name="T1" fmla="*/ 1191 h 1247"/>
                <a:gd name="T2" fmla="*/ 794 w 1475"/>
                <a:gd name="T3" fmla="*/ 1247 h 1247"/>
                <a:gd name="T4" fmla="*/ 681 w 1475"/>
                <a:gd name="T5" fmla="*/ 1191 h 1247"/>
                <a:gd name="T6" fmla="*/ 624 w 1475"/>
                <a:gd name="T7" fmla="*/ 1247 h 1247"/>
                <a:gd name="T8" fmla="*/ 511 w 1475"/>
                <a:gd name="T9" fmla="*/ 1134 h 1247"/>
                <a:gd name="T10" fmla="*/ 567 w 1475"/>
                <a:gd name="T11" fmla="*/ 1077 h 1247"/>
                <a:gd name="T12" fmla="*/ 511 w 1475"/>
                <a:gd name="T13" fmla="*/ 1021 h 1247"/>
                <a:gd name="T14" fmla="*/ 454 w 1475"/>
                <a:gd name="T15" fmla="*/ 680 h 1247"/>
                <a:gd name="T16" fmla="*/ 284 w 1475"/>
                <a:gd name="T17" fmla="*/ 624 h 1247"/>
                <a:gd name="T18" fmla="*/ 227 w 1475"/>
                <a:gd name="T19" fmla="*/ 680 h 1247"/>
                <a:gd name="T20" fmla="*/ 171 w 1475"/>
                <a:gd name="T21" fmla="*/ 737 h 1247"/>
                <a:gd name="T22" fmla="*/ 57 w 1475"/>
                <a:gd name="T23" fmla="*/ 851 h 1247"/>
                <a:gd name="T24" fmla="*/ 0 w 1475"/>
                <a:gd name="T25" fmla="*/ 794 h 1247"/>
                <a:gd name="T26" fmla="*/ 114 w 1475"/>
                <a:gd name="T27" fmla="*/ 737 h 1247"/>
                <a:gd name="T28" fmla="*/ 171 w 1475"/>
                <a:gd name="T29" fmla="*/ 624 h 1247"/>
                <a:gd name="T30" fmla="*/ 227 w 1475"/>
                <a:gd name="T31" fmla="*/ 510 h 1247"/>
                <a:gd name="T32" fmla="*/ 284 w 1475"/>
                <a:gd name="T33" fmla="*/ 454 h 1247"/>
                <a:gd name="T34" fmla="*/ 397 w 1475"/>
                <a:gd name="T35" fmla="*/ 397 h 1247"/>
                <a:gd name="T36" fmla="*/ 454 w 1475"/>
                <a:gd name="T37" fmla="*/ 340 h 1247"/>
                <a:gd name="T38" fmla="*/ 567 w 1475"/>
                <a:gd name="T39" fmla="*/ 284 h 1247"/>
                <a:gd name="T40" fmla="*/ 624 w 1475"/>
                <a:gd name="T41" fmla="*/ 227 h 1247"/>
                <a:gd name="T42" fmla="*/ 454 w 1475"/>
                <a:gd name="T43" fmla="*/ 113 h 1247"/>
                <a:gd name="T44" fmla="*/ 511 w 1475"/>
                <a:gd name="T45" fmla="*/ 57 h 1247"/>
                <a:gd name="T46" fmla="*/ 567 w 1475"/>
                <a:gd name="T47" fmla="*/ 0 h 1247"/>
                <a:gd name="T48" fmla="*/ 681 w 1475"/>
                <a:gd name="T49" fmla="*/ 0 h 1247"/>
                <a:gd name="T50" fmla="*/ 908 w 1475"/>
                <a:gd name="T51" fmla="*/ 57 h 1247"/>
                <a:gd name="T52" fmla="*/ 964 w 1475"/>
                <a:gd name="T53" fmla="*/ 227 h 1247"/>
                <a:gd name="T54" fmla="*/ 1021 w 1475"/>
                <a:gd name="T55" fmla="*/ 284 h 1247"/>
                <a:gd name="T56" fmla="*/ 1134 w 1475"/>
                <a:gd name="T57" fmla="*/ 454 h 1247"/>
                <a:gd name="T58" fmla="*/ 1248 w 1475"/>
                <a:gd name="T59" fmla="*/ 510 h 1247"/>
                <a:gd name="T60" fmla="*/ 1475 w 1475"/>
                <a:gd name="T61" fmla="*/ 851 h 1247"/>
                <a:gd name="T62" fmla="*/ 1305 w 1475"/>
                <a:gd name="T63" fmla="*/ 907 h 1247"/>
                <a:gd name="T64" fmla="*/ 1248 w 1475"/>
                <a:gd name="T65" fmla="*/ 964 h 1247"/>
                <a:gd name="T66" fmla="*/ 1078 w 1475"/>
                <a:gd name="T67" fmla="*/ 1021 h 1247"/>
                <a:gd name="T68" fmla="*/ 1021 w 1475"/>
                <a:gd name="T69" fmla="*/ 1077 h 1247"/>
                <a:gd name="T70" fmla="*/ 1021 w 1475"/>
                <a:gd name="T71" fmla="*/ 1191 h 1247"/>
                <a:gd name="T72" fmla="*/ 908 w 1475"/>
                <a:gd name="T73" fmla="*/ 1191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75" h="1247">
                  <a:moveTo>
                    <a:pt x="908" y="1191"/>
                  </a:moveTo>
                  <a:lnTo>
                    <a:pt x="851" y="1191"/>
                  </a:lnTo>
                  <a:lnTo>
                    <a:pt x="851" y="1247"/>
                  </a:lnTo>
                  <a:lnTo>
                    <a:pt x="794" y="1247"/>
                  </a:lnTo>
                  <a:lnTo>
                    <a:pt x="794" y="1191"/>
                  </a:lnTo>
                  <a:lnTo>
                    <a:pt x="681" y="1191"/>
                  </a:lnTo>
                  <a:lnTo>
                    <a:pt x="681" y="1247"/>
                  </a:lnTo>
                  <a:lnTo>
                    <a:pt x="624" y="1247"/>
                  </a:lnTo>
                  <a:lnTo>
                    <a:pt x="624" y="1134"/>
                  </a:lnTo>
                  <a:lnTo>
                    <a:pt x="511" y="1134"/>
                  </a:lnTo>
                  <a:lnTo>
                    <a:pt x="511" y="1077"/>
                  </a:lnTo>
                  <a:lnTo>
                    <a:pt x="567" y="1077"/>
                  </a:lnTo>
                  <a:lnTo>
                    <a:pt x="567" y="1021"/>
                  </a:lnTo>
                  <a:lnTo>
                    <a:pt x="511" y="1021"/>
                  </a:lnTo>
                  <a:lnTo>
                    <a:pt x="511" y="680"/>
                  </a:lnTo>
                  <a:lnTo>
                    <a:pt x="454" y="680"/>
                  </a:lnTo>
                  <a:lnTo>
                    <a:pt x="454" y="624"/>
                  </a:lnTo>
                  <a:lnTo>
                    <a:pt x="284" y="624"/>
                  </a:lnTo>
                  <a:lnTo>
                    <a:pt x="284" y="680"/>
                  </a:lnTo>
                  <a:lnTo>
                    <a:pt x="227" y="680"/>
                  </a:lnTo>
                  <a:lnTo>
                    <a:pt x="227" y="737"/>
                  </a:lnTo>
                  <a:lnTo>
                    <a:pt x="171" y="737"/>
                  </a:lnTo>
                  <a:lnTo>
                    <a:pt x="171" y="851"/>
                  </a:lnTo>
                  <a:lnTo>
                    <a:pt x="57" y="851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737"/>
                  </a:lnTo>
                  <a:lnTo>
                    <a:pt x="114" y="737"/>
                  </a:lnTo>
                  <a:lnTo>
                    <a:pt x="114" y="624"/>
                  </a:lnTo>
                  <a:lnTo>
                    <a:pt x="171" y="624"/>
                  </a:lnTo>
                  <a:lnTo>
                    <a:pt x="227" y="624"/>
                  </a:lnTo>
                  <a:lnTo>
                    <a:pt x="227" y="510"/>
                  </a:lnTo>
                  <a:lnTo>
                    <a:pt x="284" y="510"/>
                  </a:lnTo>
                  <a:lnTo>
                    <a:pt x="284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511" y="113"/>
                  </a:lnTo>
                  <a:lnTo>
                    <a:pt x="511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624" y="0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908" y="57"/>
                  </a:lnTo>
                  <a:lnTo>
                    <a:pt x="908" y="227"/>
                  </a:lnTo>
                  <a:lnTo>
                    <a:pt x="964" y="227"/>
                  </a:lnTo>
                  <a:lnTo>
                    <a:pt x="964" y="284"/>
                  </a:lnTo>
                  <a:lnTo>
                    <a:pt x="1021" y="284"/>
                  </a:lnTo>
                  <a:lnTo>
                    <a:pt x="1021" y="454"/>
                  </a:lnTo>
                  <a:lnTo>
                    <a:pt x="1134" y="454"/>
                  </a:lnTo>
                  <a:lnTo>
                    <a:pt x="1134" y="510"/>
                  </a:lnTo>
                  <a:lnTo>
                    <a:pt x="1248" y="510"/>
                  </a:lnTo>
                  <a:lnTo>
                    <a:pt x="1248" y="851"/>
                  </a:lnTo>
                  <a:lnTo>
                    <a:pt x="1475" y="851"/>
                  </a:lnTo>
                  <a:lnTo>
                    <a:pt x="1475" y="907"/>
                  </a:lnTo>
                  <a:lnTo>
                    <a:pt x="1305" y="907"/>
                  </a:lnTo>
                  <a:lnTo>
                    <a:pt x="1305" y="964"/>
                  </a:lnTo>
                  <a:lnTo>
                    <a:pt x="1248" y="964"/>
                  </a:lnTo>
                  <a:lnTo>
                    <a:pt x="1248" y="1021"/>
                  </a:lnTo>
                  <a:lnTo>
                    <a:pt x="1078" y="1021"/>
                  </a:lnTo>
                  <a:lnTo>
                    <a:pt x="1078" y="1077"/>
                  </a:lnTo>
                  <a:lnTo>
                    <a:pt x="1021" y="1077"/>
                  </a:lnTo>
                  <a:lnTo>
                    <a:pt x="1021" y="1134"/>
                  </a:lnTo>
                  <a:lnTo>
                    <a:pt x="1021" y="1191"/>
                  </a:lnTo>
                  <a:lnTo>
                    <a:pt x="964" y="1191"/>
                  </a:lnTo>
                  <a:lnTo>
                    <a:pt x="908" y="119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0" name="Freeform 24">
              <a:extLst>
                <a:ext uri="{FF2B5EF4-FFF2-40B4-BE49-F238E27FC236}">
                  <a16:creationId xmlns:a16="http://schemas.microsoft.com/office/drawing/2014/main" id="{9B6BAEE5-68ED-4F02-A93C-4CBBB1163A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8" y="1436"/>
              <a:ext cx="453" cy="624"/>
            </a:xfrm>
            <a:custGeom>
              <a:avLst/>
              <a:gdLst>
                <a:gd name="T0" fmla="*/ 340 w 453"/>
                <a:gd name="T1" fmla="*/ 0 h 624"/>
                <a:gd name="T2" fmla="*/ 340 w 453"/>
                <a:gd name="T3" fmla="*/ 114 h 624"/>
                <a:gd name="T4" fmla="*/ 397 w 453"/>
                <a:gd name="T5" fmla="*/ 114 h 624"/>
                <a:gd name="T6" fmla="*/ 397 w 453"/>
                <a:gd name="T7" fmla="*/ 341 h 624"/>
                <a:gd name="T8" fmla="*/ 340 w 453"/>
                <a:gd name="T9" fmla="*/ 341 h 624"/>
                <a:gd name="T10" fmla="*/ 340 w 453"/>
                <a:gd name="T11" fmla="*/ 397 h 624"/>
                <a:gd name="T12" fmla="*/ 397 w 453"/>
                <a:gd name="T13" fmla="*/ 397 h 624"/>
                <a:gd name="T14" fmla="*/ 397 w 453"/>
                <a:gd name="T15" fmla="*/ 454 h 624"/>
                <a:gd name="T16" fmla="*/ 453 w 453"/>
                <a:gd name="T17" fmla="*/ 454 h 624"/>
                <a:gd name="T18" fmla="*/ 453 w 453"/>
                <a:gd name="T19" fmla="*/ 511 h 624"/>
                <a:gd name="T20" fmla="*/ 340 w 453"/>
                <a:gd name="T21" fmla="*/ 511 h 624"/>
                <a:gd name="T22" fmla="*/ 340 w 453"/>
                <a:gd name="T23" fmla="*/ 624 h 624"/>
                <a:gd name="T24" fmla="*/ 113 w 453"/>
                <a:gd name="T25" fmla="*/ 624 h 624"/>
                <a:gd name="T26" fmla="*/ 113 w 453"/>
                <a:gd name="T27" fmla="*/ 567 h 624"/>
                <a:gd name="T28" fmla="*/ 0 w 453"/>
                <a:gd name="T29" fmla="*/ 567 h 624"/>
                <a:gd name="T30" fmla="*/ 0 w 453"/>
                <a:gd name="T31" fmla="*/ 454 h 624"/>
                <a:gd name="T32" fmla="*/ 226 w 453"/>
                <a:gd name="T33" fmla="*/ 454 h 624"/>
                <a:gd name="T34" fmla="*/ 226 w 453"/>
                <a:gd name="T35" fmla="*/ 57 h 624"/>
                <a:gd name="T36" fmla="*/ 283 w 453"/>
                <a:gd name="T37" fmla="*/ 57 h 624"/>
                <a:gd name="T38" fmla="*/ 283 w 453"/>
                <a:gd name="T39" fmla="*/ 0 h 624"/>
                <a:gd name="T40" fmla="*/ 340 w 453"/>
                <a:gd name="T41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3" h="624">
                  <a:moveTo>
                    <a:pt x="340" y="0"/>
                  </a:moveTo>
                  <a:lnTo>
                    <a:pt x="340" y="114"/>
                  </a:lnTo>
                  <a:lnTo>
                    <a:pt x="397" y="114"/>
                  </a:lnTo>
                  <a:lnTo>
                    <a:pt x="397" y="341"/>
                  </a:lnTo>
                  <a:lnTo>
                    <a:pt x="340" y="341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454"/>
                  </a:lnTo>
                  <a:lnTo>
                    <a:pt x="453" y="454"/>
                  </a:lnTo>
                  <a:lnTo>
                    <a:pt x="453" y="511"/>
                  </a:lnTo>
                  <a:lnTo>
                    <a:pt x="340" y="511"/>
                  </a:lnTo>
                  <a:lnTo>
                    <a:pt x="340" y="624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226" y="454"/>
                  </a:lnTo>
                  <a:lnTo>
                    <a:pt x="226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1" name="Freeform 25">
              <a:extLst>
                <a:ext uri="{FF2B5EF4-FFF2-40B4-BE49-F238E27FC236}">
                  <a16:creationId xmlns:a16="http://schemas.microsoft.com/office/drawing/2014/main" id="{02A1A836-6D35-4AD4-A4FA-7CD99F08D0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1947"/>
              <a:ext cx="510" cy="567"/>
            </a:xfrm>
            <a:custGeom>
              <a:avLst/>
              <a:gdLst>
                <a:gd name="T0" fmla="*/ 283 w 510"/>
                <a:gd name="T1" fmla="*/ 0 h 567"/>
                <a:gd name="T2" fmla="*/ 170 w 510"/>
                <a:gd name="T3" fmla="*/ 0 h 567"/>
                <a:gd name="T4" fmla="*/ 170 w 510"/>
                <a:gd name="T5" fmla="*/ 113 h 567"/>
                <a:gd name="T6" fmla="*/ 0 w 510"/>
                <a:gd name="T7" fmla="*/ 113 h 567"/>
                <a:gd name="T8" fmla="*/ 0 w 510"/>
                <a:gd name="T9" fmla="*/ 170 h 567"/>
                <a:gd name="T10" fmla="*/ 56 w 510"/>
                <a:gd name="T11" fmla="*/ 170 h 567"/>
                <a:gd name="T12" fmla="*/ 56 w 510"/>
                <a:gd name="T13" fmla="*/ 567 h 567"/>
                <a:gd name="T14" fmla="*/ 170 w 510"/>
                <a:gd name="T15" fmla="*/ 567 h 567"/>
                <a:gd name="T16" fmla="*/ 170 w 510"/>
                <a:gd name="T17" fmla="*/ 510 h 567"/>
                <a:gd name="T18" fmla="*/ 227 w 510"/>
                <a:gd name="T19" fmla="*/ 510 h 567"/>
                <a:gd name="T20" fmla="*/ 227 w 510"/>
                <a:gd name="T21" fmla="*/ 453 h 567"/>
                <a:gd name="T22" fmla="*/ 283 w 510"/>
                <a:gd name="T23" fmla="*/ 453 h 567"/>
                <a:gd name="T24" fmla="*/ 283 w 510"/>
                <a:gd name="T25" fmla="*/ 510 h 567"/>
                <a:gd name="T26" fmla="*/ 340 w 510"/>
                <a:gd name="T27" fmla="*/ 510 h 567"/>
                <a:gd name="T28" fmla="*/ 340 w 510"/>
                <a:gd name="T29" fmla="*/ 397 h 567"/>
                <a:gd name="T30" fmla="*/ 397 w 510"/>
                <a:gd name="T31" fmla="*/ 397 h 567"/>
                <a:gd name="T32" fmla="*/ 397 w 510"/>
                <a:gd name="T33" fmla="*/ 283 h 567"/>
                <a:gd name="T34" fmla="*/ 453 w 510"/>
                <a:gd name="T35" fmla="*/ 283 h 567"/>
                <a:gd name="T36" fmla="*/ 453 w 510"/>
                <a:gd name="T37" fmla="*/ 113 h 567"/>
                <a:gd name="T38" fmla="*/ 510 w 510"/>
                <a:gd name="T39" fmla="*/ 113 h 567"/>
                <a:gd name="T40" fmla="*/ 510 w 510"/>
                <a:gd name="T41" fmla="*/ 56 h 567"/>
                <a:gd name="T42" fmla="*/ 340 w 510"/>
                <a:gd name="T43" fmla="*/ 56 h 567"/>
                <a:gd name="T44" fmla="*/ 283 w 510"/>
                <a:gd name="T45" fmla="*/ 56 h 567"/>
                <a:gd name="T46" fmla="*/ 283 w 510"/>
                <a:gd name="T4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10" h="567">
                  <a:moveTo>
                    <a:pt x="283" y="0"/>
                  </a:moveTo>
                  <a:lnTo>
                    <a:pt x="170" y="0"/>
                  </a:lnTo>
                  <a:lnTo>
                    <a:pt x="170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453"/>
                  </a:lnTo>
                  <a:lnTo>
                    <a:pt x="283" y="453"/>
                  </a:lnTo>
                  <a:lnTo>
                    <a:pt x="283" y="510"/>
                  </a:lnTo>
                  <a:lnTo>
                    <a:pt x="340" y="510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283"/>
                  </a:lnTo>
                  <a:lnTo>
                    <a:pt x="453" y="283"/>
                  </a:lnTo>
                  <a:lnTo>
                    <a:pt x="453" y="113"/>
                  </a:lnTo>
                  <a:lnTo>
                    <a:pt x="510" y="113"/>
                  </a:lnTo>
                  <a:lnTo>
                    <a:pt x="510" y="56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2" name="Freeform 26">
              <a:extLst>
                <a:ext uri="{FF2B5EF4-FFF2-40B4-BE49-F238E27FC236}">
                  <a16:creationId xmlns:a16="http://schemas.microsoft.com/office/drawing/2014/main" id="{DF737B96-3481-4AAF-94E1-D13712F49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1380"/>
              <a:ext cx="340" cy="567"/>
            </a:xfrm>
            <a:custGeom>
              <a:avLst/>
              <a:gdLst>
                <a:gd name="T0" fmla="*/ 170 w 340"/>
                <a:gd name="T1" fmla="*/ 567 h 567"/>
                <a:gd name="T2" fmla="*/ 284 w 340"/>
                <a:gd name="T3" fmla="*/ 567 h 567"/>
                <a:gd name="T4" fmla="*/ 284 w 340"/>
                <a:gd name="T5" fmla="*/ 510 h 567"/>
                <a:gd name="T6" fmla="*/ 340 w 340"/>
                <a:gd name="T7" fmla="*/ 510 h 567"/>
                <a:gd name="T8" fmla="*/ 340 w 340"/>
                <a:gd name="T9" fmla="*/ 283 h 567"/>
                <a:gd name="T10" fmla="*/ 284 w 340"/>
                <a:gd name="T11" fmla="*/ 283 h 567"/>
                <a:gd name="T12" fmla="*/ 284 w 340"/>
                <a:gd name="T13" fmla="*/ 170 h 567"/>
                <a:gd name="T14" fmla="*/ 227 w 340"/>
                <a:gd name="T15" fmla="*/ 170 h 567"/>
                <a:gd name="T16" fmla="*/ 227 w 340"/>
                <a:gd name="T17" fmla="*/ 113 h 567"/>
                <a:gd name="T18" fmla="*/ 170 w 340"/>
                <a:gd name="T19" fmla="*/ 113 h 567"/>
                <a:gd name="T20" fmla="*/ 170 w 340"/>
                <a:gd name="T21" fmla="*/ 56 h 567"/>
                <a:gd name="T22" fmla="*/ 114 w 340"/>
                <a:gd name="T23" fmla="*/ 56 h 567"/>
                <a:gd name="T24" fmla="*/ 114 w 340"/>
                <a:gd name="T25" fmla="*/ 0 h 567"/>
                <a:gd name="T26" fmla="*/ 0 w 340"/>
                <a:gd name="T27" fmla="*/ 0 h 567"/>
                <a:gd name="T28" fmla="*/ 0 w 340"/>
                <a:gd name="T29" fmla="*/ 56 h 567"/>
                <a:gd name="T30" fmla="*/ 57 w 340"/>
                <a:gd name="T31" fmla="*/ 56 h 567"/>
                <a:gd name="T32" fmla="*/ 57 w 340"/>
                <a:gd name="T33" fmla="*/ 170 h 567"/>
                <a:gd name="T34" fmla="*/ 114 w 340"/>
                <a:gd name="T35" fmla="*/ 170 h 567"/>
                <a:gd name="T36" fmla="*/ 114 w 340"/>
                <a:gd name="T37" fmla="*/ 397 h 567"/>
                <a:gd name="T38" fmla="*/ 57 w 340"/>
                <a:gd name="T39" fmla="*/ 397 h 567"/>
                <a:gd name="T40" fmla="*/ 57 w 340"/>
                <a:gd name="T41" fmla="*/ 453 h 567"/>
                <a:gd name="T42" fmla="*/ 114 w 340"/>
                <a:gd name="T43" fmla="*/ 453 h 567"/>
                <a:gd name="T44" fmla="*/ 114 w 340"/>
                <a:gd name="T45" fmla="*/ 510 h 567"/>
                <a:gd name="T46" fmla="*/ 170 w 340"/>
                <a:gd name="T47" fmla="*/ 510 h 567"/>
                <a:gd name="T48" fmla="*/ 170 w 340"/>
                <a:gd name="T4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0" h="567">
                  <a:moveTo>
                    <a:pt x="170" y="567"/>
                  </a:moveTo>
                  <a:lnTo>
                    <a:pt x="284" y="567"/>
                  </a:lnTo>
                  <a:lnTo>
                    <a:pt x="284" y="510"/>
                  </a:lnTo>
                  <a:lnTo>
                    <a:pt x="340" y="510"/>
                  </a:lnTo>
                  <a:lnTo>
                    <a:pt x="340" y="283"/>
                  </a:lnTo>
                  <a:lnTo>
                    <a:pt x="284" y="283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453"/>
                  </a:lnTo>
                  <a:lnTo>
                    <a:pt x="114" y="453"/>
                  </a:lnTo>
                  <a:lnTo>
                    <a:pt x="114" y="510"/>
                  </a:lnTo>
                  <a:lnTo>
                    <a:pt x="170" y="510"/>
                  </a:lnTo>
                  <a:lnTo>
                    <a:pt x="170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3" name="Freeform 27">
              <a:extLst>
                <a:ext uri="{FF2B5EF4-FFF2-40B4-BE49-F238E27FC236}">
                  <a16:creationId xmlns:a16="http://schemas.microsoft.com/office/drawing/2014/main" id="{3A5147A6-09F4-41BB-8090-05F25C0A2E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" y="1493"/>
              <a:ext cx="681" cy="567"/>
            </a:xfrm>
            <a:custGeom>
              <a:avLst/>
              <a:gdLst>
                <a:gd name="T0" fmla="*/ 511 w 681"/>
                <a:gd name="T1" fmla="*/ 567 h 567"/>
                <a:gd name="T2" fmla="*/ 227 w 681"/>
                <a:gd name="T3" fmla="*/ 567 h 567"/>
                <a:gd name="T4" fmla="*/ 227 w 681"/>
                <a:gd name="T5" fmla="*/ 510 h 567"/>
                <a:gd name="T6" fmla="*/ 0 w 681"/>
                <a:gd name="T7" fmla="*/ 510 h 567"/>
                <a:gd name="T8" fmla="*/ 0 w 681"/>
                <a:gd name="T9" fmla="*/ 454 h 567"/>
                <a:gd name="T10" fmla="*/ 114 w 681"/>
                <a:gd name="T11" fmla="*/ 454 h 567"/>
                <a:gd name="T12" fmla="*/ 114 w 681"/>
                <a:gd name="T13" fmla="*/ 397 h 567"/>
                <a:gd name="T14" fmla="*/ 170 w 681"/>
                <a:gd name="T15" fmla="*/ 397 h 567"/>
                <a:gd name="T16" fmla="*/ 170 w 681"/>
                <a:gd name="T17" fmla="*/ 227 h 567"/>
                <a:gd name="T18" fmla="*/ 284 w 681"/>
                <a:gd name="T19" fmla="*/ 227 h 567"/>
                <a:gd name="T20" fmla="*/ 284 w 681"/>
                <a:gd name="T21" fmla="*/ 170 h 567"/>
                <a:gd name="T22" fmla="*/ 397 w 681"/>
                <a:gd name="T23" fmla="*/ 170 h 567"/>
                <a:gd name="T24" fmla="*/ 397 w 681"/>
                <a:gd name="T25" fmla="*/ 57 h 567"/>
                <a:gd name="T26" fmla="*/ 511 w 681"/>
                <a:gd name="T27" fmla="*/ 57 h 567"/>
                <a:gd name="T28" fmla="*/ 511 w 681"/>
                <a:gd name="T29" fmla="*/ 0 h 567"/>
                <a:gd name="T30" fmla="*/ 567 w 681"/>
                <a:gd name="T31" fmla="*/ 0 h 567"/>
                <a:gd name="T32" fmla="*/ 567 w 681"/>
                <a:gd name="T33" fmla="*/ 57 h 567"/>
                <a:gd name="T34" fmla="*/ 681 w 681"/>
                <a:gd name="T35" fmla="*/ 57 h 567"/>
                <a:gd name="T36" fmla="*/ 681 w 681"/>
                <a:gd name="T37" fmla="*/ 227 h 567"/>
                <a:gd name="T38" fmla="*/ 624 w 681"/>
                <a:gd name="T39" fmla="*/ 227 h 567"/>
                <a:gd name="T40" fmla="*/ 624 w 681"/>
                <a:gd name="T41" fmla="*/ 397 h 567"/>
                <a:gd name="T42" fmla="*/ 567 w 681"/>
                <a:gd name="T43" fmla="*/ 397 h 567"/>
                <a:gd name="T44" fmla="*/ 567 w 681"/>
                <a:gd name="T45" fmla="*/ 510 h 567"/>
                <a:gd name="T46" fmla="*/ 511 w 681"/>
                <a:gd name="T47" fmla="*/ 510 h 567"/>
                <a:gd name="T48" fmla="*/ 511 w 681"/>
                <a:gd name="T4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1" h="567">
                  <a:moveTo>
                    <a:pt x="511" y="567"/>
                  </a:moveTo>
                  <a:lnTo>
                    <a:pt x="227" y="567"/>
                  </a:lnTo>
                  <a:lnTo>
                    <a:pt x="227" y="510"/>
                  </a:lnTo>
                  <a:lnTo>
                    <a:pt x="0" y="510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170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397" y="170"/>
                  </a:lnTo>
                  <a:lnTo>
                    <a:pt x="397" y="57"/>
                  </a:lnTo>
                  <a:lnTo>
                    <a:pt x="511" y="57"/>
                  </a:lnTo>
                  <a:lnTo>
                    <a:pt x="511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681" y="57"/>
                  </a:lnTo>
                  <a:lnTo>
                    <a:pt x="681" y="227"/>
                  </a:lnTo>
                  <a:lnTo>
                    <a:pt x="624" y="227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510"/>
                  </a:lnTo>
                  <a:lnTo>
                    <a:pt x="511" y="510"/>
                  </a:lnTo>
                  <a:lnTo>
                    <a:pt x="511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4" name="Freeform 28">
              <a:extLst>
                <a:ext uri="{FF2B5EF4-FFF2-40B4-BE49-F238E27FC236}">
                  <a16:creationId xmlns:a16="http://schemas.microsoft.com/office/drawing/2014/main" id="{B837C494-4BA3-4E96-998C-6F6F631C0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2344"/>
              <a:ext cx="510" cy="396"/>
            </a:xfrm>
            <a:custGeom>
              <a:avLst/>
              <a:gdLst>
                <a:gd name="T0" fmla="*/ 510 w 510"/>
                <a:gd name="T1" fmla="*/ 283 h 396"/>
                <a:gd name="T2" fmla="*/ 510 w 510"/>
                <a:gd name="T3" fmla="*/ 396 h 396"/>
                <a:gd name="T4" fmla="*/ 340 w 510"/>
                <a:gd name="T5" fmla="*/ 396 h 396"/>
                <a:gd name="T6" fmla="*/ 340 w 510"/>
                <a:gd name="T7" fmla="*/ 340 h 396"/>
                <a:gd name="T8" fmla="*/ 170 w 510"/>
                <a:gd name="T9" fmla="*/ 340 h 396"/>
                <a:gd name="T10" fmla="*/ 170 w 510"/>
                <a:gd name="T11" fmla="*/ 283 h 396"/>
                <a:gd name="T12" fmla="*/ 114 w 510"/>
                <a:gd name="T13" fmla="*/ 283 h 396"/>
                <a:gd name="T14" fmla="*/ 114 w 510"/>
                <a:gd name="T15" fmla="*/ 226 h 396"/>
                <a:gd name="T16" fmla="*/ 57 w 510"/>
                <a:gd name="T17" fmla="*/ 226 h 396"/>
                <a:gd name="T18" fmla="*/ 57 w 510"/>
                <a:gd name="T19" fmla="*/ 170 h 396"/>
                <a:gd name="T20" fmla="*/ 0 w 510"/>
                <a:gd name="T21" fmla="*/ 170 h 396"/>
                <a:gd name="T22" fmla="*/ 0 w 510"/>
                <a:gd name="T23" fmla="*/ 56 h 396"/>
                <a:gd name="T24" fmla="*/ 340 w 510"/>
                <a:gd name="T25" fmla="*/ 56 h 396"/>
                <a:gd name="T26" fmla="*/ 340 w 510"/>
                <a:gd name="T27" fmla="*/ 0 h 396"/>
                <a:gd name="T28" fmla="*/ 397 w 510"/>
                <a:gd name="T29" fmla="*/ 0 h 396"/>
                <a:gd name="T30" fmla="*/ 397 w 510"/>
                <a:gd name="T31" fmla="*/ 56 h 396"/>
                <a:gd name="T32" fmla="*/ 454 w 510"/>
                <a:gd name="T33" fmla="*/ 56 h 396"/>
                <a:gd name="T34" fmla="*/ 454 w 510"/>
                <a:gd name="T35" fmla="*/ 226 h 396"/>
                <a:gd name="T36" fmla="*/ 510 w 510"/>
                <a:gd name="T37" fmla="*/ 226 h 396"/>
                <a:gd name="T38" fmla="*/ 510 w 510"/>
                <a:gd name="T39" fmla="*/ 283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0" h="396">
                  <a:moveTo>
                    <a:pt x="510" y="283"/>
                  </a:moveTo>
                  <a:lnTo>
                    <a:pt x="510" y="396"/>
                  </a:lnTo>
                  <a:lnTo>
                    <a:pt x="340" y="396"/>
                  </a:lnTo>
                  <a:lnTo>
                    <a:pt x="340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114" y="283"/>
                  </a:lnTo>
                  <a:lnTo>
                    <a:pt x="114" y="226"/>
                  </a:lnTo>
                  <a:lnTo>
                    <a:pt x="57" y="226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454" y="56"/>
                  </a:lnTo>
                  <a:lnTo>
                    <a:pt x="454" y="226"/>
                  </a:lnTo>
                  <a:lnTo>
                    <a:pt x="510" y="226"/>
                  </a:lnTo>
                  <a:lnTo>
                    <a:pt x="510" y="28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5" name="Freeform 29">
              <a:extLst>
                <a:ext uri="{FF2B5EF4-FFF2-40B4-BE49-F238E27FC236}">
                  <a16:creationId xmlns:a16="http://schemas.microsoft.com/office/drawing/2014/main" id="{4C10D4F8-D22C-44F0-A925-D5FB9CE5D0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" y="2060"/>
              <a:ext cx="510" cy="794"/>
            </a:xfrm>
            <a:custGeom>
              <a:avLst/>
              <a:gdLst>
                <a:gd name="T0" fmla="*/ 283 w 510"/>
                <a:gd name="T1" fmla="*/ 0 h 794"/>
                <a:gd name="T2" fmla="*/ 283 w 510"/>
                <a:gd name="T3" fmla="*/ 57 h 794"/>
                <a:gd name="T4" fmla="*/ 340 w 510"/>
                <a:gd name="T5" fmla="*/ 57 h 794"/>
                <a:gd name="T6" fmla="*/ 340 w 510"/>
                <a:gd name="T7" fmla="*/ 113 h 794"/>
                <a:gd name="T8" fmla="*/ 396 w 510"/>
                <a:gd name="T9" fmla="*/ 113 h 794"/>
                <a:gd name="T10" fmla="*/ 396 w 510"/>
                <a:gd name="T11" fmla="*/ 284 h 794"/>
                <a:gd name="T12" fmla="*/ 453 w 510"/>
                <a:gd name="T13" fmla="*/ 284 h 794"/>
                <a:gd name="T14" fmla="*/ 453 w 510"/>
                <a:gd name="T15" fmla="*/ 454 h 794"/>
                <a:gd name="T16" fmla="*/ 510 w 510"/>
                <a:gd name="T17" fmla="*/ 454 h 794"/>
                <a:gd name="T18" fmla="*/ 510 w 510"/>
                <a:gd name="T19" fmla="*/ 510 h 794"/>
                <a:gd name="T20" fmla="*/ 453 w 510"/>
                <a:gd name="T21" fmla="*/ 510 h 794"/>
                <a:gd name="T22" fmla="*/ 453 w 510"/>
                <a:gd name="T23" fmla="*/ 680 h 794"/>
                <a:gd name="T24" fmla="*/ 340 w 510"/>
                <a:gd name="T25" fmla="*/ 680 h 794"/>
                <a:gd name="T26" fmla="*/ 340 w 510"/>
                <a:gd name="T27" fmla="*/ 737 h 794"/>
                <a:gd name="T28" fmla="*/ 226 w 510"/>
                <a:gd name="T29" fmla="*/ 737 h 794"/>
                <a:gd name="T30" fmla="*/ 226 w 510"/>
                <a:gd name="T31" fmla="*/ 794 h 794"/>
                <a:gd name="T32" fmla="*/ 113 w 510"/>
                <a:gd name="T33" fmla="*/ 794 h 794"/>
                <a:gd name="T34" fmla="*/ 113 w 510"/>
                <a:gd name="T35" fmla="*/ 737 h 794"/>
                <a:gd name="T36" fmla="*/ 0 w 510"/>
                <a:gd name="T37" fmla="*/ 737 h 794"/>
                <a:gd name="T38" fmla="*/ 0 w 510"/>
                <a:gd name="T39" fmla="*/ 624 h 794"/>
                <a:gd name="T40" fmla="*/ 56 w 510"/>
                <a:gd name="T41" fmla="*/ 624 h 794"/>
                <a:gd name="T42" fmla="*/ 56 w 510"/>
                <a:gd name="T43" fmla="*/ 454 h 794"/>
                <a:gd name="T44" fmla="*/ 0 w 510"/>
                <a:gd name="T45" fmla="*/ 454 h 794"/>
                <a:gd name="T46" fmla="*/ 0 w 510"/>
                <a:gd name="T47" fmla="*/ 340 h 794"/>
                <a:gd name="T48" fmla="*/ 56 w 510"/>
                <a:gd name="T49" fmla="*/ 340 h 794"/>
                <a:gd name="T50" fmla="*/ 56 w 510"/>
                <a:gd name="T51" fmla="*/ 397 h 794"/>
                <a:gd name="T52" fmla="*/ 113 w 510"/>
                <a:gd name="T53" fmla="*/ 397 h 794"/>
                <a:gd name="T54" fmla="*/ 113 w 510"/>
                <a:gd name="T55" fmla="*/ 284 h 794"/>
                <a:gd name="T56" fmla="*/ 170 w 510"/>
                <a:gd name="T57" fmla="*/ 284 h 794"/>
                <a:gd name="T58" fmla="*/ 170 w 510"/>
                <a:gd name="T59" fmla="*/ 170 h 794"/>
                <a:gd name="T60" fmla="*/ 226 w 510"/>
                <a:gd name="T61" fmla="*/ 170 h 794"/>
                <a:gd name="T62" fmla="*/ 226 w 510"/>
                <a:gd name="T63" fmla="*/ 0 h 794"/>
                <a:gd name="T64" fmla="*/ 283 w 510"/>
                <a:gd name="T65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10" h="794">
                  <a:moveTo>
                    <a:pt x="283" y="0"/>
                  </a:moveTo>
                  <a:lnTo>
                    <a:pt x="283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396" y="113"/>
                  </a:lnTo>
                  <a:lnTo>
                    <a:pt x="396" y="284"/>
                  </a:lnTo>
                  <a:lnTo>
                    <a:pt x="453" y="284"/>
                  </a:lnTo>
                  <a:lnTo>
                    <a:pt x="453" y="454"/>
                  </a:lnTo>
                  <a:lnTo>
                    <a:pt x="510" y="454"/>
                  </a:lnTo>
                  <a:lnTo>
                    <a:pt x="510" y="510"/>
                  </a:lnTo>
                  <a:lnTo>
                    <a:pt x="453" y="510"/>
                  </a:lnTo>
                  <a:lnTo>
                    <a:pt x="453" y="680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226" y="737"/>
                  </a:lnTo>
                  <a:lnTo>
                    <a:pt x="226" y="794"/>
                  </a:lnTo>
                  <a:lnTo>
                    <a:pt x="113" y="794"/>
                  </a:lnTo>
                  <a:lnTo>
                    <a:pt x="113" y="737"/>
                  </a:lnTo>
                  <a:lnTo>
                    <a:pt x="0" y="737"/>
                  </a:lnTo>
                  <a:lnTo>
                    <a:pt x="0" y="624"/>
                  </a:lnTo>
                  <a:lnTo>
                    <a:pt x="56" y="624"/>
                  </a:lnTo>
                  <a:lnTo>
                    <a:pt x="56" y="454"/>
                  </a:lnTo>
                  <a:lnTo>
                    <a:pt x="0" y="454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170"/>
                  </a:lnTo>
                  <a:lnTo>
                    <a:pt x="226" y="170"/>
                  </a:lnTo>
                  <a:lnTo>
                    <a:pt x="226" y="0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6" name="Freeform 30">
              <a:extLst>
                <a:ext uri="{FF2B5EF4-FFF2-40B4-BE49-F238E27FC236}">
                  <a16:creationId xmlns:a16="http://schemas.microsoft.com/office/drawing/2014/main" id="{12BB1F82-B461-4661-A158-6FB3E6F96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1606"/>
              <a:ext cx="624" cy="794"/>
            </a:xfrm>
            <a:custGeom>
              <a:avLst/>
              <a:gdLst>
                <a:gd name="T0" fmla="*/ 624 w 624"/>
                <a:gd name="T1" fmla="*/ 794 h 794"/>
                <a:gd name="T2" fmla="*/ 624 w 624"/>
                <a:gd name="T3" fmla="*/ 624 h 794"/>
                <a:gd name="T4" fmla="*/ 567 w 624"/>
                <a:gd name="T5" fmla="*/ 624 h 794"/>
                <a:gd name="T6" fmla="*/ 567 w 624"/>
                <a:gd name="T7" fmla="*/ 284 h 794"/>
                <a:gd name="T8" fmla="*/ 624 w 624"/>
                <a:gd name="T9" fmla="*/ 284 h 794"/>
                <a:gd name="T10" fmla="*/ 624 w 624"/>
                <a:gd name="T11" fmla="*/ 114 h 794"/>
                <a:gd name="T12" fmla="*/ 567 w 624"/>
                <a:gd name="T13" fmla="*/ 114 h 794"/>
                <a:gd name="T14" fmla="*/ 567 w 624"/>
                <a:gd name="T15" fmla="*/ 57 h 794"/>
                <a:gd name="T16" fmla="*/ 510 w 624"/>
                <a:gd name="T17" fmla="*/ 57 h 794"/>
                <a:gd name="T18" fmla="*/ 510 w 624"/>
                <a:gd name="T19" fmla="*/ 0 h 794"/>
                <a:gd name="T20" fmla="*/ 454 w 624"/>
                <a:gd name="T21" fmla="*/ 0 h 794"/>
                <a:gd name="T22" fmla="*/ 454 w 624"/>
                <a:gd name="T23" fmla="*/ 114 h 794"/>
                <a:gd name="T24" fmla="*/ 397 w 624"/>
                <a:gd name="T25" fmla="*/ 114 h 794"/>
                <a:gd name="T26" fmla="*/ 397 w 624"/>
                <a:gd name="T27" fmla="*/ 284 h 794"/>
                <a:gd name="T28" fmla="*/ 340 w 624"/>
                <a:gd name="T29" fmla="*/ 284 h 794"/>
                <a:gd name="T30" fmla="*/ 340 w 624"/>
                <a:gd name="T31" fmla="*/ 397 h 794"/>
                <a:gd name="T32" fmla="*/ 284 w 624"/>
                <a:gd name="T33" fmla="*/ 397 h 794"/>
                <a:gd name="T34" fmla="*/ 284 w 624"/>
                <a:gd name="T35" fmla="*/ 454 h 794"/>
                <a:gd name="T36" fmla="*/ 0 w 624"/>
                <a:gd name="T37" fmla="*/ 454 h 794"/>
                <a:gd name="T38" fmla="*/ 0 w 624"/>
                <a:gd name="T39" fmla="*/ 511 h 794"/>
                <a:gd name="T40" fmla="*/ 57 w 624"/>
                <a:gd name="T41" fmla="*/ 511 h 794"/>
                <a:gd name="T42" fmla="*/ 57 w 624"/>
                <a:gd name="T43" fmla="*/ 567 h 794"/>
                <a:gd name="T44" fmla="*/ 113 w 624"/>
                <a:gd name="T45" fmla="*/ 567 h 794"/>
                <a:gd name="T46" fmla="*/ 113 w 624"/>
                <a:gd name="T47" fmla="*/ 738 h 794"/>
                <a:gd name="T48" fmla="*/ 170 w 624"/>
                <a:gd name="T49" fmla="*/ 738 h 794"/>
                <a:gd name="T50" fmla="*/ 170 w 624"/>
                <a:gd name="T51" fmla="*/ 794 h 794"/>
                <a:gd name="T52" fmla="*/ 510 w 624"/>
                <a:gd name="T53" fmla="*/ 794 h 794"/>
                <a:gd name="T54" fmla="*/ 510 w 624"/>
                <a:gd name="T55" fmla="*/ 738 h 794"/>
                <a:gd name="T56" fmla="*/ 567 w 624"/>
                <a:gd name="T57" fmla="*/ 738 h 794"/>
                <a:gd name="T58" fmla="*/ 567 w 624"/>
                <a:gd name="T59" fmla="*/ 794 h 794"/>
                <a:gd name="T60" fmla="*/ 624 w 624"/>
                <a:gd name="T61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4" h="794">
                  <a:moveTo>
                    <a:pt x="624" y="794"/>
                  </a:moveTo>
                  <a:lnTo>
                    <a:pt x="624" y="624"/>
                  </a:lnTo>
                  <a:lnTo>
                    <a:pt x="567" y="624"/>
                  </a:lnTo>
                  <a:lnTo>
                    <a:pt x="567" y="284"/>
                  </a:lnTo>
                  <a:lnTo>
                    <a:pt x="624" y="284"/>
                  </a:lnTo>
                  <a:lnTo>
                    <a:pt x="624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397" y="114"/>
                  </a:lnTo>
                  <a:lnTo>
                    <a:pt x="397" y="284"/>
                  </a:lnTo>
                  <a:lnTo>
                    <a:pt x="340" y="284"/>
                  </a:lnTo>
                  <a:lnTo>
                    <a:pt x="340" y="397"/>
                  </a:lnTo>
                  <a:lnTo>
                    <a:pt x="284" y="397"/>
                  </a:lnTo>
                  <a:lnTo>
                    <a:pt x="284" y="454"/>
                  </a:lnTo>
                  <a:lnTo>
                    <a:pt x="0" y="454"/>
                  </a:lnTo>
                  <a:lnTo>
                    <a:pt x="0" y="511"/>
                  </a:lnTo>
                  <a:lnTo>
                    <a:pt x="57" y="511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738"/>
                  </a:lnTo>
                  <a:lnTo>
                    <a:pt x="170" y="738"/>
                  </a:lnTo>
                  <a:lnTo>
                    <a:pt x="170" y="794"/>
                  </a:lnTo>
                  <a:lnTo>
                    <a:pt x="510" y="794"/>
                  </a:lnTo>
                  <a:lnTo>
                    <a:pt x="510" y="738"/>
                  </a:lnTo>
                  <a:lnTo>
                    <a:pt x="567" y="738"/>
                  </a:lnTo>
                  <a:lnTo>
                    <a:pt x="567" y="794"/>
                  </a:lnTo>
                  <a:lnTo>
                    <a:pt x="624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7" name="Freeform 31">
              <a:extLst>
                <a:ext uri="{FF2B5EF4-FFF2-40B4-BE49-F238E27FC236}">
                  <a16:creationId xmlns:a16="http://schemas.microsoft.com/office/drawing/2014/main" id="{4EE61F13-862C-4E34-899A-B1337E116A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" y="529"/>
              <a:ext cx="1871" cy="1418"/>
            </a:xfrm>
            <a:custGeom>
              <a:avLst/>
              <a:gdLst>
                <a:gd name="T0" fmla="*/ 1644 w 1871"/>
                <a:gd name="T1" fmla="*/ 1134 h 1418"/>
                <a:gd name="T2" fmla="*/ 1587 w 1871"/>
                <a:gd name="T3" fmla="*/ 964 h 1418"/>
                <a:gd name="T4" fmla="*/ 1531 w 1871"/>
                <a:gd name="T5" fmla="*/ 907 h 1418"/>
                <a:gd name="T6" fmla="*/ 1474 w 1871"/>
                <a:gd name="T7" fmla="*/ 851 h 1418"/>
                <a:gd name="T8" fmla="*/ 1417 w 1871"/>
                <a:gd name="T9" fmla="*/ 794 h 1418"/>
                <a:gd name="T10" fmla="*/ 1247 w 1871"/>
                <a:gd name="T11" fmla="*/ 851 h 1418"/>
                <a:gd name="T12" fmla="*/ 1304 w 1871"/>
                <a:gd name="T13" fmla="*/ 907 h 1418"/>
                <a:gd name="T14" fmla="*/ 1247 w 1871"/>
                <a:gd name="T15" fmla="*/ 1021 h 1418"/>
                <a:gd name="T16" fmla="*/ 1134 w 1871"/>
                <a:gd name="T17" fmla="*/ 1077 h 1418"/>
                <a:gd name="T18" fmla="*/ 1020 w 1871"/>
                <a:gd name="T19" fmla="*/ 1134 h 1418"/>
                <a:gd name="T20" fmla="*/ 964 w 1871"/>
                <a:gd name="T21" fmla="*/ 1191 h 1418"/>
                <a:gd name="T22" fmla="*/ 850 w 1871"/>
                <a:gd name="T23" fmla="*/ 1134 h 1418"/>
                <a:gd name="T24" fmla="*/ 623 w 1871"/>
                <a:gd name="T25" fmla="*/ 1191 h 1418"/>
                <a:gd name="T26" fmla="*/ 510 w 1871"/>
                <a:gd name="T27" fmla="*/ 1248 h 1418"/>
                <a:gd name="T28" fmla="*/ 283 w 1871"/>
                <a:gd name="T29" fmla="*/ 1304 h 1418"/>
                <a:gd name="T30" fmla="*/ 227 w 1871"/>
                <a:gd name="T31" fmla="*/ 1361 h 1418"/>
                <a:gd name="T32" fmla="*/ 170 w 1871"/>
                <a:gd name="T33" fmla="*/ 1418 h 1418"/>
                <a:gd name="T34" fmla="*/ 0 w 1871"/>
                <a:gd name="T35" fmla="*/ 1077 h 1418"/>
                <a:gd name="T36" fmla="*/ 56 w 1871"/>
                <a:gd name="T37" fmla="*/ 1021 h 1418"/>
                <a:gd name="T38" fmla="*/ 113 w 1871"/>
                <a:gd name="T39" fmla="*/ 964 h 1418"/>
                <a:gd name="T40" fmla="*/ 170 w 1871"/>
                <a:gd name="T41" fmla="*/ 794 h 1418"/>
                <a:gd name="T42" fmla="*/ 227 w 1871"/>
                <a:gd name="T43" fmla="*/ 851 h 1418"/>
                <a:gd name="T44" fmla="*/ 283 w 1871"/>
                <a:gd name="T45" fmla="*/ 681 h 1418"/>
                <a:gd name="T46" fmla="*/ 227 w 1871"/>
                <a:gd name="T47" fmla="*/ 624 h 1418"/>
                <a:gd name="T48" fmla="*/ 283 w 1871"/>
                <a:gd name="T49" fmla="*/ 567 h 1418"/>
                <a:gd name="T50" fmla="*/ 340 w 1871"/>
                <a:gd name="T51" fmla="*/ 454 h 1418"/>
                <a:gd name="T52" fmla="*/ 397 w 1871"/>
                <a:gd name="T53" fmla="*/ 397 h 1418"/>
                <a:gd name="T54" fmla="*/ 510 w 1871"/>
                <a:gd name="T55" fmla="*/ 284 h 1418"/>
                <a:gd name="T56" fmla="*/ 567 w 1871"/>
                <a:gd name="T57" fmla="*/ 114 h 1418"/>
                <a:gd name="T58" fmla="*/ 623 w 1871"/>
                <a:gd name="T59" fmla="*/ 57 h 1418"/>
                <a:gd name="T60" fmla="*/ 794 w 1871"/>
                <a:gd name="T61" fmla="*/ 114 h 1418"/>
                <a:gd name="T62" fmla="*/ 907 w 1871"/>
                <a:gd name="T63" fmla="*/ 57 h 1418"/>
                <a:gd name="T64" fmla="*/ 964 w 1871"/>
                <a:gd name="T65" fmla="*/ 0 h 1418"/>
                <a:gd name="T66" fmla="*/ 1190 w 1871"/>
                <a:gd name="T67" fmla="*/ 57 h 1418"/>
                <a:gd name="T68" fmla="*/ 1247 w 1871"/>
                <a:gd name="T69" fmla="*/ 114 h 1418"/>
                <a:gd name="T70" fmla="*/ 1304 w 1871"/>
                <a:gd name="T71" fmla="*/ 170 h 1418"/>
                <a:gd name="T72" fmla="*/ 1417 w 1871"/>
                <a:gd name="T73" fmla="*/ 227 h 1418"/>
                <a:gd name="T74" fmla="*/ 1474 w 1871"/>
                <a:gd name="T75" fmla="*/ 284 h 1418"/>
                <a:gd name="T76" fmla="*/ 1531 w 1871"/>
                <a:gd name="T77" fmla="*/ 340 h 1418"/>
                <a:gd name="T78" fmla="*/ 1587 w 1871"/>
                <a:gd name="T79" fmla="*/ 397 h 1418"/>
                <a:gd name="T80" fmla="*/ 1531 w 1871"/>
                <a:gd name="T81" fmla="*/ 567 h 1418"/>
                <a:gd name="T82" fmla="*/ 1587 w 1871"/>
                <a:gd name="T83" fmla="*/ 624 h 1418"/>
                <a:gd name="T84" fmla="*/ 1871 w 1871"/>
                <a:gd name="T85" fmla="*/ 907 h 1418"/>
                <a:gd name="T86" fmla="*/ 1814 w 1871"/>
                <a:gd name="T87" fmla="*/ 1191 h 1418"/>
                <a:gd name="T88" fmla="*/ 1644 w 1871"/>
                <a:gd name="T89" fmla="*/ 1304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71" h="1418">
                  <a:moveTo>
                    <a:pt x="1644" y="1304"/>
                  </a:moveTo>
                  <a:lnTo>
                    <a:pt x="1644" y="1134"/>
                  </a:lnTo>
                  <a:lnTo>
                    <a:pt x="1587" y="1134"/>
                  </a:lnTo>
                  <a:lnTo>
                    <a:pt x="1587" y="964"/>
                  </a:lnTo>
                  <a:lnTo>
                    <a:pt x="1531" y="964"/>
                  </a:lnTo>
                  <a:lnTo>
                    <a:pt x="1531" y="907"/>
                  </a:lnTo>
                  <a:lnTo>
                    <a:pt x="1474" y="907"/>
                  </a:lnTo>
                  <a:lnTo>
                    <a:pt x="1474" y="851"/>
                  </a:lnTo>
                  <a:lnTo>
                    <a:pt x="1417" y="851"/>
                  </a:lnTo>
                  <a:lnTo>
                    <a:pt x="1417" y="794"/>
                  </a:lnTo>
                  <a:lnTo>
                    <a:pt x="1247" y="794"/>
                  </a:lnTo>
                  <a:lnTo>
                    <a:pt x="1247" y="851"/>
                  </a:lnTo>
                  <a:lnTo>
                    <a:pt x="1304" y="851"/>
                  </a:lnTo>
                  <a:lnTo>
                    <a:pt x="1304" y="907"/>
                  </a:lnTo>
                  <a:lnTo>
                    <a:pt x="1247" y="907"/>
                  </a:lnTo>
                  <a:lnTo>
                    <a:pt x="1247" y="1021"/>
                  </a:lnTo>
                  <a:lnTo>
                    <a:pt x="1134" y="1021"/>
                  </a:lnTo>
                  <a:lnTo>
                    <a:pt x="1134" y="1077"/>
                  </a:lnTo>
                  <a:lnTo>
                    <a:pt x="1020" y="1077"/>
                  </a:lnTo>
                  <a:lnTo>
                    <a:pt x="1020" y="1134"/>
                  </a:lnTo>
                  <a:lnTo>
                    <a:pt x="964" y="1134"/>
                  </a:lnTo>
                  <a:lnTo>
                    <a:pt x="964" y="1191"/>
                  </a:lnTo>
                  <a:lnTo>
                    <a:pt x="850" y="1191"/>
                  </a:lnTo>
                  <a:lnTo>
                    <a:pt x="850" y="1134"/>
                  </a:lnTo>
                  <a:lnTo>
                    <a:pt x="623" y="1134"/>
                  </a:lnTo>
                  <a:lnTo>
                    <a:pt x="623" y="1191"/>
                  </a:lnTo>
                  <a:lnTo>
                    <a:pt x="510" y="1191"/>
                  </a:lnTo>
                  <a:lnTo>
                    <a:pt x="510" y="1248"/>
                  </a:lnTo>
                  <a:lnTo>
                    <a:pt x="283" y="1248"/>
                  </a:lnTo>
                  <a:lnTo>
                    <a:pt x="283" y="1304"/>
                  </a:lnTo>
                  <a:lnTo>
                    <a:pt x="227" y="1304"/>
                  </a:lnTo>
                  <a:lnTo>
                    <a:pt x="227" y="1361"/>
                  </a:lnTo>
                  <a:lnTo>
                    <a:pt x="170" y="1361"/>
                  </a:lnTo>
                  <a:lnTo>
                    <a:pt x="170" y="1418"/>
                  </a:lnTo>
                  <a:lnTo>
                    <a:pt x="0" y="1418"/>
                  </a:lnTo>
                  <a:lnTo>
                    <a:pt x="0" y="1077"/>
                  </a:lnTo>
                  <a:lnTo>
                    <a:pt x="56" y="1077"/>
                  </a:lnTo>
                  <a:lnTo>
                    <a:pt x="56" y="1021"/>
                  </a:lnTo>
                  <a:lnTo>
                    <a:pt x="113" y="1021"/>
                  </a:lnTo>
                  <a:lnTo>
                    <a:pt x="113" y="964"/>
                  </a:lnTo>
                  <a:lnTo>
                    <a:pt x="170" y="964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851"/>
                  </a:lnTo>
                  <a:lnTo>
                    <a:pt x="283" y="851"/>
                  </a:lnTo>
                  <a:lnTo>
                    <a:pt x="283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510" y="397"/>
                  </a:lnTo>
                  <a:lnTo>
                    <a:pt x="510" y="284"/>
                  </a:lnTo>
                  <a:lnTo>
                    <a:pt x="567" y="284"/>
                  </a:lnTo>
                  <a:lnTo>
                    <a:pt x="567" y="114"/>
                  </a:lnTo>
                  <a:lnTo>
                    <a:pt x="623" y="114"/>
                  </a:lnTo>
                  <a:lnTo>
                    <a:pt x="623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907" y="114"/>
                  </a:lnTo>
                  <a:lnTo>
                    <a:pt x="907" y="57"/>
                  </a:lnTo>
                  <a:lnTo>
                    <a:pt x="964" y="57"/>
                  </a:lnTo>
                  <a:lnTo>
                    <a:pt x="964" y="0"/>
                  </a:lnTo>
                  <a:lnTo>
                    <a:pt x="1190" y="0"/>
                  </a:lnTo>
                  <a:lnTo>
                    <a:pt x="1190" y="57"/>
                  </a:lnTo>
                  <a:lnTo>
                    <a:pt x="1247" y="57"/>
                  </a:lnTo>
                  <a:lnTo>
                    <a:pt x="1247" y="114"/>
                  </a:lnTo>
                  <a:lnTo>
                    <a:pt x="1304" y="114"/>
                  </a:lnTo>
                  <a:lnTo>
                    <a:pt x="1304" y="170"/>
                  </a:lnTo>
                  <a:lnTo>
                    <a:pt x="1304" y="227"/>
                  </a:lnTo>
                  <a:lnTo>
                    <a:pt x="1417" y="227"/>
                  </a:lnTo>
                  <a:lnTo>
                    <a:pt x="1417" y="284"/>
                  </a:lnTo>
                  <a:lnTo>
                    <a:pt x="1474" y="284"/>
                  </a:lnTo>
                  <a:lnTo>
                    <a:pt x="1474" y="340"/>
                  </a:lnTo>
                  <a:lnTo>
                    <a:pt x="1531" y="340"/>
                  </a:lnTo>
                  <a:lnTo>
                    <a:pt x="1531" y="397"/>
                  </a:lnTo>
                  <a:lnTo>
                    <a:pt x="1587" y="397"/>
                  </a:lnTo>
                  <a:lnTo>
                    <a:pt x="1587" y="567"/>
                  </a:lnTo>
                  <a:lnTo>
                    <a:pt x="1531" y="567"/>
                  </a:lnTo>
                  <a:lnTo>
                    <a:pt x="1531" y="624"/>
                  </a:lnTo>
                  <a:lnTo>
                    <a:pt x="1587" y="624"/>
                  </a:lnTo>
                  <a:lnTo>
                    <a:pt x="1587" y="907"/>
                  </a:lnTo>
                  <a:lnTo>
                    <a:pt x="1871" y="907"/>
                  </a:lnTo>
                  <a:lnTo>
                    <a:pt x="1871" y="1191"/>
                  </a:lnTo>
                  <a:lnTo>
                    <a:pt x="1814" y="1191"/>
                  </a:lnTo>
                  <a:lnTo>
                    <a:pt x="1814" y="1304"/>
                  </a:lnTo>
                  <a:lnTo>
                    <a:pt x="1644" y="130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8" name="Freeform 32">
              <a:extLst>
                <a:ext uri="{FF2B5EF4-FFF2-40B4-BE49-F238E27FC236}">
                  <a16:creationId xmlns:a16="http://schemas.microsoft.com/office/drawing/2014/main" id="{B0515F67-45B9-4D77-B7D9-EF1EFBB91A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76"/>
              <a:ext cx="226" cy="567"/>
            </a:xfrm>
            <a:custGeom>
              <a:avLst/>
              <a:gdLst>
                <a:gd name="T0" fmla="*/ 226 w 226"/>
                <a:gd name="T1" fmla="*/ 567 h 567"/>
                <a:gd name="T2" fmla="*/ 226 w 226"/>
                <a:gd name="T3" fmla="*/ 283 h 567"/>
                <a:gd name="T4" fmla="*/ 226 w 226"/>
                <a:gd name="T5" fmla="*/ 226 h 567"/>
                <a:gd name="T6" fmla="*/ 170 w 226"/>
                <a:gd name="T7" fmla="*/ 226 h 567"/>
                <a:gd name="T8" fmla="*/ 170 w 226"/>
                <a:gd name="T9" fmla="*/ 56 h 567"/>
                <a:gd name="T10" fmla="*/ 113 w 226"/>
                <a:gd name="T11" fmla="*/ 56 h 567"/>
                <a:gd name="T12" fmla="*/ 113 w 226"/>
                <a:gd name="T13" fmla="*/ 0 h 567"/>
                <a:gd name="T14" fmla="*/ 56 w 226"/>
                <a:gd name="T15" fmla="*/ 0 h 567"/>
                <a:gd name="T16" fmla="*/ 56 w 226"/>
                <a:gd name="T17" fmla="*/ 283 h 567"/>
                <a:gd name="T18" fmla="*/ 0 w 226"/>
                <a:gd name="T19" fmla="*/ 283 h 567"/>
                <a:gd name="T20" fmla="*/ 0 w 226"/>
                <a:gd name="T21" fmla="*/ 453 h 567"/>
                <a:gd name="T22" fmla="*/ 56 w 226"/>
                <a:gd name="T23" fmla="*/ 453 h 567"/>
                <a:gd name="T24" fmla="*/ 56 w 226"/>
                <a:gd name="T25" fmla="*/ 567 h 567"/>
                <a:gd name="T26" fmla="*/ 226 w 226"/>
                <a:gd name="T27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6" h="567">
                  <a:moveTo>
                    <a:pt x="226" y="567"/>
                  </a:moveTo>
                  <a:lnTo>
                    <a:pt x="226" y="283"/>
                  </a:lnTo>
                  <a:lnTo>
                    <a:pt x="226" y="226"/>
                  </a:lnTo>
                  <a:lnTo>
                    <a:pt x="170" y="226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56" y="283"/>
                  </a:lnTo>
                  <a:lnTo>
                    <a:pt x="0" y="283"/>
                  </a:lnTo>
                  <a:lnTo>
                    <a:pt x="0" y="453"/>
                  </a:lnTo>
                  <a:lnTo>
                    <a:pt x="56" y="453"/>
                  </a:lnTo>
                  <a:lnTo>
                    <a:pt x="56" y="567"/>
                  </a:lnTo>
                  <a:lnTo>
                    <a:pt x="226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9" name="Freeform 33">
              <a:extLst>
                <a:ext uri="{FF2B5EF4-FFF2-40B4-BE49-F238E27FC236}">
                  <a16:creationId xmlns:a16="http://schemas.microsoft.com/office/drawing/2014/main" id="{E592F0AF-C301-4D02-A83C-E18D474B7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" y="472"/>
              <a:ext cx="567" cy="1078"/>
            </a:xfrm>
            <a:custGeom>
              <a:avLst/>
              <a:gdLst>
                <a:gd name="T0" fmla="*/ 340 w 567"/>
                <a:gd name="T1" fmla="*/ 0 h 1078"/>
                <a:gd name="T2" fmla="*/ 340 w 567"/>
                <a:gd name="T3" fmla="*/ 114 h 1078"/>
                <a:gd name="T4" fmla="*/ 227 w 567"/>
                <a:gd name="T5" fmla="*/ 114 h 1078"/>
                <a:gd name="T6" fmla="*/ 227 w 567"/>
                <a:gd name="T7" fmla="*/ 227 h 1078"/>
                <a:gd name="T8" fmla="*/ 227 w 567"/>
                <a:gd name="T9" fmla="*/ 284 h 1078"/>
                <a:gd name="T10" fmla="*/ 170 w 567"/>
                <a:gd name="T11" fmla="*/ 284 h 1078"/>
                <a:gd name="T12" fmla="*/ 170 w 567"/>
                <a:gd name="T13" fmla="*/ 567 h 1078"/>
                <a:gd name="T14" fmla="*/ 113 w 567"/>
                <a:gd name="T15" fmla="*/ 567 h 1078"/>
                <a:gd name="T16" fmla="*/ 113 w 567"/>
                <a:gd name="T17" fmla="*/ 738 h 1078"/>
                <a:gd name="T18" fmla="*/ 56 w 567"/>
                <a:gd name="T19" fmla="*/ 738 h 1078"/>
                <a:gd name="T20" fmla="*/ 56 w 567"/>
                <a:gd name="T21" fmla="*/ 908 h 1078"/>
                <a:gd name="T22" fmla="*/ 0 w 567"/>
                <a:gd name="T23" fmla="*/ 908 h 1078"/>
                <a:gd name="T24" fmla="*/ 0 w 567"/>
                <a:gd name="T25" fmla="*/ 1021 h 1078"/>
                <a:gd name="T26" fmla="*/ 56 w 567"/>
                <a:gd name="T27" fmla="*/ 1021 h 1078"/>
                <a:gd name="T28" fmla="*/ 56 w 567"/>
                <a:gd name="T29" fmla="*/ 1078 h 1078"/>
                <a:gd name="T30" fmla="*/ 113 w 567"/>
                <a:gd name="T31" fmla="*/ 1078 h 1078"/>
                <a:gd name="T32" fmla="*/ 113 w 567"/>
                <a:gd name="T33" fmla="*/ 1021 h 1078"/>
                <a:gd name="T34" fmla="*/ 170 w 567"/>
                <a:gd name="T35" fmla="*/ 1021 h 1078"/>
                <a:gd name="T36" fmla="*/ 170 w 567"/>
                <a:gd name="T37" fmla="*/ 851 h 1078"/>
                <a:gd name="T38" fmla="*/ 227 w 567"/>
                <a:gd name="T39" fmla="*/ 851 h 1078"/>
                <a:gd name="T40" fmla="*/ 227 w 567"/>
                <a:gd name="T41" fmla="*/ 908 h 1078"/>
                <a:gd name="T42" fmla="*/ 283 w 567"/>
                <a:gd name="T43" fmla="*/ 908 h 1078"/>
                <a:gd name="T44" fmla="*/ 283 w 567"/>
                <a:gd name="T45" fmla="*/ 738 h 1078"/>
                <a:gd name="T46" fmla="*/ 227 w 567"/>
                <a:gd name="T47" fmla="*/ 738 h 1078"/>
                <a:gd name="T48" fmla="*/ 227 w 567"/>
                <a:gd name="T49" fmla="*/ 681 h 1078"/>
                <a:gd name="T50" fmla="*/ 283 w 567"/>
                <a:gd name="T51" fmla="*/ 681 h 1078"/>
                <a:gd name="T52" fmla="*/ 283 w 567"/>
                <a:gd name="T53" fmla="*/ 624 h 1078"/>
                <a:gd name="T54" fmla="*/ 340 w 567"/>
                <a:gd name="T55" fmla="*/ 624 h 1078"/>
                <a:gd name="T56" fmla="*/ 340 w 567"/>
                <a:gd name="T57" fmla="*/ 511 h 1078"/>
                <a:gd name="T58" fmla="*/ 397 w 567"/>
                <a:gd name="T59" fmla="*/ 511 h 1078"/>
                <a:gd name="T60" fmla="*/ 397 w 567"/>
                <a:gd name="T61" fmla="*/ 454 h 1078"/>
                <a:gd name="T62" fmla="*/ 510 w 567"/>
                <a:gd name="T63" fmla="*/ 454 h 1078"/>
                <a:gd name="T64" fmla="*/ 510 w 567"/>
                <a:gd name="T65" fmla="*/ 341 h 1078"/>
                <a:gd name="T66" fmla="*/ 567 w 567"/>
                <a:gd name="T67" fmla="*/ 341 h 1078"/>
                <a:gd name="T68" fmla="*/ 567 w 567"/>
                <a:gd name="T69" fmla="*/ 171 h 1078"/>
                <a:gd name="T70" fmla="*/ 453 w 567"/>
                <a:gd name="T71" fmla="*/ 171 h 1078"/>
                <a:gd name="T72" fmla="*/ 453 w 567"/>
                <a:gd name="T73" fmla="*/ 57 h 1078"/>
                <a:gd name="T74" fmla="*/ 397 w 567"/>
                <a:gd name="T75" fmla="*/ 57 h 1078"/>
                <a:gd name="T76" fmla="*/ 397 w 567"/>
                <a:gd name="T77" fmla="*/ 0 h 1078"/>
                <a:gd name="T78" fmla="*/ 340 w 567"/>
                <a:gd name="T79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67" h="1078">
                  <a:moveTo>
                    <a:pt x="340" y="0"/>
                  </a:moveTo>
                  <a:lnTo>
                    <a:pt x="340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227" y="284"/>
                  </a:lnTo>
                  <a:lnTo>
                    <a:pt x="170" y="284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738"/>
                  </a:lnTo>
                  <a:lnTo>
                    <a:pt x="56" y="738"/>
                  </a:lnTo>
                  <a:lnTo>
                    <a:pt x="56" y="908"/>
                  </a:lnTo>
                  <a:lnTo>
                    <a:pt x="0" y="908"/>
                  </a:lnTo>
                  <a:lnTo>
                    <a:pt x="0" y="1021"/>
                  </a:lnTo>
                  <a:lnTo>
                    <a:pt x="56" y="1021"/>
                  </a:lnTo>
                  <a:lnTo>
                    <a:pt x="56" y="1078"/>
                  </a:lnTo>
                  <a:lnTo>
                    <a:pt x="113" y="1078"/>
                  </a:lnTo>
                  <a:lnTo>
                    <a:pt x="113" y="1021"/>
                  </a:lnTo>
                  <a:lnTo>
                    <a:pt x="170" y="1021"/>
                  </a:lnTo>
                  <a:lnTo>
                    <a:pt x="170" y="851"/>
                  </a:lnTo>
                  <a:lnTo>
                    <a:pt x="227" y="851"/>
                  </a:lnTo>
                  <a:lnTo>
                    <a:pt x="227" y="908"/>
                  </a:lnTo>
                  <a:lnTo>
                    <a:pt x="283" y="908"/>
                  </a:lnTo>
                  <a:lnTo>
                    <a:pt x="283" y="738"/>
                  </a:lnTo>
                  <a:lnTo>
                    <a:pt x="227" y="738"/>
                  </a:lnTo>
                  <a:lnTo>
                    <a:pt x="227" y="681"/>
                  </a:lnTo>
                  <a:lnTo>
                    <a:pt x="283" y="681"/>
                  </a:lnTo>
                  <a:lnTo>
                    <a:pt x="283" y="624"/>
                  </a:lnTo>
                  <a:lnTo>
                    <a:pt x="340" y="624"/>
                  </a:lnTo>
                  <a:lnTo>
                    <a:pt x="340" y="511"/>
                  </a:lnTo>
                  <a:lnTo>
                    <a:pt x="397" y="511"/>
                  </a:lnTo>
                  <a:lnTo>
                    <a:pt x="397" y="454"/>
                  </a:lnTo>
                  <a:lnTo>
                    <a:pt x="510" y="454"/>
                  </a:lnTo>
                  <a:lnTo>
                    <a:pt x="510" y="341"/>
                  </a:lnTo>
                  <a:lnTo>
                    <a:pt x="567" y="341"/>
                  </a:lnTo>
                  <a:lnTo>
                    <a:pt x="567" y="171"/>
                  </a:lnTo>
                  <a:lnTo>
                    <a:pt x="453" y="171"/>
                  </a:lnTo>
                  <a:lnTo>
                    <a:pt x="453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0" name="Freeform 34">
              <a:extLst>
                <a:ext uri="{FF2B5EF4-FFF2-40B4-BE49-F238E27FC236}">
                  <a16:creationId xmlns:a16="http://schemas.microsoft.com/office/drawing/2014/main" id="{FBB8402E-EBED-423B-AED4-910E79ADB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6" y="189"/>
              <a:ext cx="567" cy="454"/>
            </a:xfrm>
            <a:custGeom>
              <a:avLst/>
              <a:gdLst>
                <a:gd name="T0" fmla="*/ 0 w 567"/>
                <a:gd name="T1" fmla="*/ 0 h 454"/>
                <a:gd name="T2" fmla="*/ 56 w 567"/>
                <a:gd name="T3" fmla="*/ 0 h 454"/>
                <a:gd name="T4" fmla="*/ 56 w 567"/>
                <a:gd name="T5" fmla="*/ 57 h 454"/>
                <a:gd name="T6" fmla="*/ 113 w 567"/>
                <a:gd name="T7" fmla="*/ 57 h 454"/>
                <a:gd name="T8" fmla="*/ 113 w 567"/>
                <a:gd name="T9" fmla="*/ 113 h 454"/>
                <a:gd name="T10" fmla="*/ 170 w 567"/>
                <a:gd name="T11" fmla="*/ 113 h 454"/>
                <a:gd name="T12" fmla="*/ 170 w 567"/>
                <a:gd name="T13" fmla="*/ 170 h 454"/>
                <a:gd name="T14" fmla="*/ 397 w 567"/>
                <a:gd name="T15" fmla="*/ 170 h 454"/>
                <a:gd name="T16" fmla="*/ 397 w 567"/>
                <a:gd name="T17" fmla="*/ 227 h 454"/>
                <a:gd name="T18" fmla="*/ 510 w 567"/>
                <a:gd name="T19" fmla="*/ 227 h 454"/>
                <a:gd name="T20" fmla="*/ 510 w 567"/>
                <a:gd name="T21" fmla="*/ 283 h 454"/>
                <a:gd name="T22" fmla="*/ 567 w 567"/>
                <a:gd name="T23" fmla="*/ 283 h 454"/>
                <a:gd name="T24" fmla="*/ 567 w 567"/>
                <a:gd name="T25" fmla="*/ 340 h 454"/>
                <a:gd name="T26" fmla="*/ 397 w 567"/>
                <a:gd name="T27" fmla="*/ 340 h 454"/>
                <a:gd name="T28" fmla="*/ 397 w 567"/>
                <a:gd name="T29" fmla="*/ 397 h 454"/>
                <a:gd name="T30" fmla="*/ 340 w 567"/>
                <a:gd name="T31" fmla="*/ 397 h 454"/>
                <a:gd name="T32" fmla="*/ 340 w 567"/>
                <a:gd name="T33" fmla="*/ 454 h 454"/>
                <a:gd name="T34" fmla="*/ 227 w 567"/>
                <a:gd name="T35" fmla="*/ 454 h 454"/>
                <a:gd name="T36" fmla="*/ 227 w 567"/>
                <a:gd name="T37" fmla="*/ 397 h 454"/>
                <a:gd name="T38" fmla="*/ 56 w 567"/>
                <a:gd name="T39" fmla="*/ 397 h 454"/>
                <a:gd name="T40" fmla="*/ 56 w 567"/>
                <a:gd name="T41" fmla="*/ 113 h 454"/>
                <a:gd name="T42" fmla="*/ 0 w 567"/>
                <a:gd name="T43" fmla="*/ 113 h 454"/>
                <a:gd name="T44" fmla="*/ 0 w 567"/>
                <a:gd name="T4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454">
                  <a:moveTo>
                    <a:pt x="0" y="0"/>
                  </a:moveTo>
                  <a:lnTo>
                    <a:pt x="56" y="0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510" y="227"/>
                  </a:lnTo>
                  <a:lnTo>
                    <a:pt x="510" y="283"/>
                  </a:lnTo>
                  <a:lnTo>
                    <a:pt x="567" y="283"/>
                  </a:lnTo>
                  <a:lnTo>
                    <a:pt x="567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227" y="454"/>
                  </a:lnTo>
                  <a:lnTo>
                    <a:pt x="227" y="397"/>
                  </a:lnTo>
                  <a:lnTo>
                    <a:pt x="56" y="397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1" name="Freeform 35">
              <a:extLst>
                <a:ext uri="{FF2B5EF4-FFF2-40B4-BE49-F238E27FC236}">
                  <a16:creationId xmlns:a16="http://schemas.microsoft.com/office/drawing/2014/main" id="{14962BA1-A70E-4DFB-9269-496A47802B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643"/>
              <a:ext cx="793" cy="1417"/>
            </a:xfrm>
            <a:custGeom>
              <a:avLst/>
              <a:gdLst>
                <a:gd name="T0" fmla="*/ 56 w 793"/>
                <a:gd name="T1" fmla="*/ 283 h 1417"/>
                <a:gd name="T2" fmla="*/ 56 w 793"/>
                <a:gd name="T3" fmla="*/ 453 h 1417"/>
                <a:gd name="T4" fmla="*/ 0 w 793"/>
                <a:gd name="T5" fmla="*/ 453 h 1417"/>
                <a:gd name="T6" fmla="*/ 0 w 793"/>
                <a:gd name="T7" fmla="*/ 510 h 1417"/>
                <a:gd name="T8" fmla="*/ 56 w 793"/>
                <a:gd name="T9" fmla="*/ 510 h 1417"/>
                <a:gd name="T10" fmla="*/ 56 w 793"/>
                <a:gd name="T11" fmla="*/ 793 h 1417"/>
                <a:gd name="T12" fmla="*/ 340 w 793"/>
                <a:gd name="T13" fmla="*/ 793 h 1417"/>
                <a:gd name="T14" fmla="*/ 340 w 793"/>
                <a:gd name="T15" fmla="*/ 1077 h 1417"/>
                <a:gd name="T16" fmla="*/ 283 w 793"/>
                <a:gd name="T17" fmla="*/ 1077 h 1417"/>
                <a:gd name="T18" fmla="*/ 283 w 793"/>
                <a:gd name="T19" fmla="*/ 1247 h 1417"/>
                <a:gd name="T20" fmla="*/ 340 w 793"/>
                <a:gd name="T21" fmla="*/ 1247 h 1417"/>
                <a:gd name="T22" fmla="*/ 340 w 793"/>
                <a:gd name="T23" fmla="*/ 1417 h 1417"/>
                <a:gd name="T24" fmla="*/ 453 w 793"/>
                <a:gd name="T25" fmla="*/ 1417 h 1417"/>
                <a:gd name="T26" fmla="*/ 453 w 793"/>
                <a:gd name="T27" fmla="*/ 1360 h 1417"/>
                <a:gd name="T28" fmla="*/ 453 w 793"/>
                <a:gd name="T29" fmla="*/ 1304 h 1417"/>
                <a:gd name="T30" fmla="*/ 567 w 793"/>
                <a:gd name="T31" fmla="*/ 1304 h 1417"/>
                <a:gd name="T32" fmla="*/ 567 w 793"/>
                <a:gd name="T33" fmla="*/ 1247 h 1417"/>
                <a:gd name="T34" fmla="*/ 510 w 793"/>
                <a:gd name="T35" fmla="*/ 1247 h 1417"/>
                <a:gd name="T36" fmla="*/ 510 w 793"/>
                <a:gd name="T37" fmla="*/ 1134 h 1417"/>
                <a:gd name="T38" fmla="*/ 567 w 793"/>
                <a:gd name="T39" fmla="*/ 1134 h 1417"/>
                <a:gd name="T40" fmla="*/ 567 w 793"/>
                <a:gd name="T41" fmla="*/ 793 h 1417"/>
                <a:gd name="T42" fmla="*/ 623 w 793"/>
                <a:gd name="T43" fmla="*/ 793 h 1417"/>
                <a:gd name="T44" fmla="*/ 623 w 793"/>
                <a:gd name="T45" fmla="*/ 567 h 1417"/>
                <a:gd name="T46" fmla="*/ 680 w 793"/>
                <a:gd name="T47" fmla="*/ 567 h 1417"/>
                <a:gd name="T48" fmla="*/ 680 w 793"/>
                <a:gd name="T49" fmla="*/ 340 h 1417"/>
                <a:gd name="T50" fmla="*/ 737 w 793"/>
                <a:gd name="T51" fmla="*/ 340 h 1417"/>
                <a:gd name="T52" fmla="*/ 737 w 793"/>
                <a:gd name="T53" fmla="*/ 226 h 1417"/>
                <a:gd name="T54" fmla="*/ 793 w 793"/>
                <a:gd name="T55" fmla="*/ 226 h 1417"/>
                <a:gd name="T56" fmla="*/ 793 w 793"/>
                <a:gd name="T57" fmla="*/ 0 h 1417"/>
                <a:gd name="T58" fmla="*/ 680 w 793"/>
                <a:gd name="T59" fmla="*/ 0 h 1417"/>
                <a:gd name="T60" fmla="*/ 680 w 793"/>
                <a:gd name="T61" fmla="*/ 56 h 1417"/>
                <a:gd name="T62" fmla="*/ 623 w 793"/>
                <a:gd name="T63" fmla="*/ 56 h 1417"/>
                <a:gd name="T64" fmla="*/ 623 w 793"/>
                <a:gd name="T65" fmla="*/ 113 h 1417"/>
                <a:gd name="T66" fmla="*/ 567 w 793"/>
                <a:gd name="T67" fmla="*/ 113 h 1417"/>
                <a:gd name="T68" fmla="*/ 567 w 793"/>
                <a:gd name="T69" fmla="*/ 226 h 1417"/>
                <a:gd name="T70" fmla="*/ 397 w 793"/>
                <a:gd name="T71" fmla="*/ 226 h 1417"/>
                <a:gd name="T72" fmla="*/ 397 w 793"/>
                <a:gd name="T73" fmla="*/ 283 h 1417"/>
                <a:gd name="T74" fmla="*/ 283 w 793"/>
                <a:gd name="T75" fmla="*/ 283 h 1417"/>
                <a:gd name="T76" fmla="*/ 283 w 793"/>
                <a:gd name="T77" fmla="*/ 340 h 1417"/>
                <a:gd name="T78" fmla="*/ 226 w 793"/>
                <a:gd name="T79" fmla="*/ 340 h 1417"/>
                <a:gd name="T80" fmla="*/ 226 w 793"/>
                <a:gd name="T81" fmla="*/ 283 h 1417"/>
                <a:gd name="T82" fmla="*/ 56 w 793"/>
                <a:gd name="T83" fmla="*/ 283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93" h="1417">
                  <a:moveTo>
                    <a:pt x="56" y="283"/>
                  </a:moveTo>
                  <a:lnTo>
                    <a:pt x="56" y="453"/>
                  </a:lnTo>
                  <a:lnTo>
                    <a:pt x="0" y="453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56" y="793"/>
                  </a:lnTo>
                  <a:lnTo>
                    <a:pt x="340" y="793"/>
                  </a:lnTo>
                  <a:lnTo>
                    <a:pt x="340" y="1077"/>
                  </a:lnTo>
                  <a:lnTo>
                    <a:pt x="283" y="1077"/>
                  </a:lnTo>
                  <a:lnTo>
                    <a:pt x="283" y="1247"/>
                  </a:lnTo>
                  <a:lnTo>
                    <a:pt x="340" y="1247"/>
                  </a:lnTo>
                  <a:lnTo>
                    <a:pt x="340" y="1417"/>
                  </a:lnTo>
                  <a:lnTo>
                    <a:pt x="453" y="1417"/>
                  </a:lnTo>
                  <a:lnTo>
                    <a:pt x="453" y="1360"/>
                  </a:lnTo>
                  <a:lnTo>
                    <a:pt x="453" y="1304"/>
                  </a:lnTo>
                  <a:lnTo>
                    <a:pt x="567" y="1304"/>
                  </a:lnTo>
                  <a:lnTo>
                    <a:pt x="567" y="1247"/>
                  </a:lnTo>
                  <a:lnTo>
                    <a:pt x="510" y="1247"/>
                  </a:lnTo>
                  <a:lnTo>
                    <a:pt x="510" y="1134"/>
                  </a:lnTo>
                  <a:lnTo>
                    <a:pt x="567" y="1134"/>
                  </a:lnTo>
                  <a:lnTo>
                    <a:pt x="567" y="793"/>
                  </a:lnTo>
                  <a:lnTo>
                    <a:pt x="623" y="793"/>
                  </a:lnTo>
                  <a:lnTo>
                    <a:pt x="623" y="567"/>
                  </a:lnTo>
                  <a:lnTo>
                    <a:pt x="680" y="567"/>
                  </a:lnTo>
                  <a:lnTo>
                    <a:pt x="680" y="340"/>
                  </a:lnTo>
                  <a:lnTo>
                    <a:pt x="737" y="340"/>
                  </a:lnTo>
                  <a:lnTo>
                    <a:pt x="737" y="226"/>
                  </a:lnTo>
                  <a:lnTo>
                    <a:pt x="793" y="226"/>
                  </a:lnTo>
                  <a:lnTo>
                    <a:pt x="793" y="0"/>
                  </a:lnTo>
                  <a:lnTo>
                    <a:pt x="680" y="0"/>
                  </a:lnTo>
                  <a:lnTo>
                    <a:pt x="680" y="56"/>
                  </a:lnTo>
                  <a:lnTo>
                    <a:pt x="623" y="56"/>
                  </a:lnTo>
                  <a:lnTo>
                    <a:pt x="623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397" y="226"/>
                  </a:lnTo>
                  <a:lnTo>
                    <a:pt x="397" y="283"/>
                  </a:lnTo>
                  <a:lnTo>
                    <a:pt x="283" y="283"/>
                  </a:lnTo>
                  <a:lnTo>
                    <a:pt x="283" y="340"/>
                  </a:lnTo>
                  <a:lnTo>
                    <a:pt x="226" y="340"/>
                  </a:lnTo>
                  <a:lnTo>
                    <a:pt x="226" y="283"/>
                  </a:lnTo>
                  <a:lnTo>
                    <a:pt x="56" y="28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2" name="Freeform 36">
              <a:extLst>
                <a:ext uri="{FF2B5EF4-FFF2-40B4-BE49-F238E27FC236}">
                  <a16:creationId xmlns:a16="http://schemas.microsoft.com/office/drawing/2014/main" id="{622F8580-B797-4156-A806-ABA00E55F5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6" y="2457"/>
              <a:ext cx="793" cy="907"/>
            </a:xfrm>
            <a:custGeom>
              <a:avLst/>
              <a:gdLst>
                <a:gd name="T0" fmla="*/ 0 w 793"/>
                <a:gd name="T1" fmla="*/ 227 h 907"/>
                <a:gd name="T2" fmla="*/ 56 w 793"/>
                <a:gd name="T3" fmla="*/ 227 h 907"/>
                <a:gd name="T4" fmla="*/ 56 w 793"/>
                <a:gd name="T5" fmla="*/ 170 h 907"/>
                <a:gd name="T6" fmla="*/ 113 w 793"/>
                <a:gd name="T7" fmla="*/ 170 h 907"/>
                <a:gd name="T8" fmla="*/ 113 w 793"/>
                <a:gd name="T9" fmla="*/ 0 h 907"/>
                <a:gd name="T10" fmla="*/ 226 w 793"/>
                <a:gd name="T11" fmla="*/ 0 h 907"/>
                <a:gd name="T12" fmla="*/ 226 w 793"/>
                <a:gd name="T13" fmla="*/ 57 h 907"/>
                <a:gd name="T14" fmla="*/ 340 w 793"/>
                <a:gd name="T15" fmla="*/ 57 h 907"/>
                <a:gd name="T16" fmla="*/ 340 w 793"/>
                <a:gd name="T17" fmla="*/ 113 h 907"/>
                <a:gd name="T18" fmla="*/ 396 w 793"/>
                <a:gd name="T19" fmla="*/ 113 h 907"/>
                <a:gd name="T20" fmla="*/ 396 w 793"/>
                <a:gd name="T21" fmla="*/ 170 h 907"/>
                <a:gd name="T22" fmla="*/ 453 w 793"/>
                <a:gd name="T23" fmla="*/ 170 h 907"/>
                <a:gd name="T24" fmla="*/ 453 w 793"/>
                <a:gd name="T25" fmla="*/ 340 h 907"/>
                <a:gd name="T26" fmla="*/ 623 w 793"/>
                <a:gd name="T27" fmla="*/ 340 h 907"/>
                <a:gd name="T28" fmla="*/ 623 w 793"/>
                <a:gd name="T29" fmla="*/ 397 h 907"/>
                <a:gd name="T30" fmla="*/ 680 w 793"/>
                <a:gd name="T31" fmla="*/ 397 h 907"/>
                <a:gd name="T32" fmla="*/ 680 w 793"/>
                <a:gd name="T33" fmla="*/ 454 h 907"/>
                <a:gd name="T34" fmla="*/ 793 w 793"/>
                <a:gd name="T35" fmla="*/ 454 h 907"/>
                <a:gd name="T36" fmla="*/ 793 w 793"/>
                <a:gd name="T37" fmla="*/ 567 h 907"/>
                <a:gd name="T38" fmla="*/ 737 w 793"/>
                <a:gd name="T39" fmla="*/ 567 h 907"/>
                <a:gd name="T40" fmla="*/ 737 w 793"/>
                <a:gd name="T41" fmla="*/ 624 h 907"/>
                <a:gd name="T42" fmla="*/ 680 w 793"/>
                <a:gd name="T43" fmla="*/ 624 h 907"/>
                <a:gd name="T44" fmla="*/ 680 w 793"/>
                <a:gd name="T45" fmla="*/ 737 h 907"/>
                <a:gd name="T46" fmla="*/ 623 w 793"/>
                <a:gd name="T47" fmla="*/ 737 h 907"/>
                <a:gd name="T48" fmla="*/ 623 w 793"/>
                <a:gd name="T49" fmla="*/ 794 h 907"/>
                <a:gd name="T50" fmla="*/ 567 w 793"/>
                <a:gd name="T51" fmla="*/ 794 h 907"/>
                <a:gd name="T52" fmla="*/ 567 w 793"/>
                <a:gd name="T53" fmla="*/ 851 h 907"/>
                <a:gd name="T54" fmla="*/ 510 w 793"/>
                <a:gd name="T55" fmla="*/ 851 h 907"/>
                <a:gd name="T56" fmla="*/ 510 w 793"/>
                <a:gd name="T57" fmla="*/ 907 h 907"/>
                <a:gd name="T58" fmla="*/ 453 w 793"/>
                <a:gd name="T59" fmla="*/ 907 h 907"/>
                <a:gd name="T60" fmla="*/ 453 w 793"/>
                <a:gd name="T61" fmla="*/ 851 h 907"/>
                <a:gd name="T62" fmla="*/ 396 w 793"/>
                <a:gd name="T63" fmla="*/ 851 h 907"/>
                <a:gd name="T64" fmla="*/ 396 w 793"/>
                <a:gd name="T65" fmla="*/ 794 h 907"/>
                <a:gd name="T66" fmla="*/ 340 w 793"/>
                <a:gd name="T67" fmla="*/ 794 h 907"/>
                <a:gd name="T68" fmla="*/ 340 w 793"/>
                <a:gd name="T69" fmla="*/ 680 h 907"/>
                <a:gd name="T70" fmla="*/ 283 w 793"/>
                <a:gd name="T71" fmla="*/ 680 h 907"/>
                <a:gd name="T72" fmla="*/ 283 w 793"/>
                <a:gd name="T73" fmla="*/ 624 h 907"/>
                <a:gd name="T74" fmla="*/ 226 w 793"/>
                <a:gd name="T75" fmla="*/ 624 h 907"/>
                <a:gd name="T76" fmla="*/ 226 w 793"/>
                <a:gd name="T77" fmla="*/ 567 h 907"/>
                <a:gd name="T78" fmla="*/ 170 w 793"/>
                <a:gd name="T79" fmla="*/ 567 h 907"/>
                <a:gd name="T80" fmla="*/ 170 w 793"/>
                <a:gd name="T81" fmla="*/ 510 h 907"/>
                <a:gd name="T82" fmla="*/ 56 w 793"/>
                <a:gd name="T83" fmla="*/ 510 h 907"/>
                <a:gd name="T84" fmla="*/ 56 w 793"/>
                <a:gd name="T85" fmla="*/ 454 h 907"/>
                <a:gd name="T86" fmla="*/ 113 w 793"/>
                <a:gd name="T87" fmla="*/ 454 h 907"/>
                <a:gd name="T88" fmla="*/ 113 w 793"/>
                <a:gd name="T89" fmla="*/ 283 h 907"/>
                <a:gd name="T90" fmla="*/ 0 w 793"/>
                <a:gd name="T91" fmla="*/ 283 h 907"/>
                <a:gd name="T92" fmla="*/ 0 w 793"/>
                <a:gd name="T93" fmla="*/ 22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93" h="907">
                  <a:moveTo>
                    <a:pt x="0" y="227"/>
                  </a:moveTo>
                  <a:lnTo>
                    <a:pt x="56" y="227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396" y="113"/>
                  </a:lnTo>
                  <a:lnTo>
                    <a:pt x="396" y="170"/>
                  </a:lnTo>
                  <a:lnTo>
                    <a:pt x="453" y="170"/>
                  </a:lnTo>
                  <a:lnTo>
                    <a:pt x="453" y="340"/>
                  </a:lnTo>
                  <a:lnTo>
                    <a:pt x="623" y="340"/>
                  </a:lnTo>
                  <a:lnTo>
                    <a:pt x="623" y="397"/>
                  </a:lnTo>
                  <a:lnTo>
                    <a:pt x="680" y="397"/>
                  </a:lnTo>
                  <a:lnTo>
                    <a:pt x="680" y="454"/>
                  </a:lnTo>
                  <a:lnTo>
                    <a:pt x="793" y="454"/>
                  </a:lnTo>
                  <a:lnTo>
                    <a:pt x="793" y="567"/>
                  </a:lnTo>
                  <a:lnTo>
                    <a:pt x="737" y="567"/>
                  </a:lnTo>
                  <a:lnTo>
                    <a:pt x="737" y="624"/>
                  </a:lnTo>
                  <a:lnTo>
                    <a:pt x="680" y="624"/>
                  </a:lnTo>
                  <a:lnTo>
                    <a:pt x="680" y="737"/>
                  </a:lnTo>
                  <a:lnTo>
                    <a:pt x="623" y="737"/>
                  </a:lnTo>
                  <a:lnTo>
                    <a:pt x="623" y="794"/>
                  </a:lnTo>
                  <a:lnTo>
                    <a:pt x="567" y="794"/>
                  </a:lnTo>
                  <a:lnTo>
                    <a:pt x="567" y="851"/>
                  </a:lnTo>
                  <a:lnTo>
                    <a:pt x="510" y="851"/>
                  </a:lnTo>
                  <a:lnTo>
                    <a:pt x="510" y="907"/>
                  </a:lnTo>
                  <a:lnTo>
                    <a:pt x="453" y="907"/>
                  </a:lnTo>
                  <a:lnTo>
                    <a:pt x="453" y="851"/>
                  </a:lnTo>
                  <a:lnTo>
                    <a:pt x="396" y="851"/>
                  </a:lnTo>
                  <a:lnTo>
                    <a:pt x="396" y="794"/>
                  </a:lnTo>
                  <a:lnTo>
                    <a:pt x="340" y="794"/>
                  </a:lnTo>
                  <a:lnTo>
                    <a:pt x="340" y="680"/>
                  </a:lnTo>
                  <a:lnTo>
                    <a:pt x="283" y="680"/>
                  </a:lnTo>
                  <a:lnTo>
                    <a:pt x="283" y="624"/>
                  </a:lnTo>
                  <a:lnTo>
                    <a:pt x="226" y="624"/>
                  </a:lnTo>
                  <a:lnTo>
                    <a:pt x="226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56" y="510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283"/>
                  </a:lnTo>
                  <a:lnTo>
                    <a:pt x="0" y="283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3" name="Freeform 37">
              <a:extLst>
                <a:ext uri="{FF2B5EF4-FFF2-40B4-BE49-F238E27FC236}">
                  <a16:creationId xmlns:a16="http://schemas.microsoft.com/office/drawing/2014/main" id="{34170CB5-E2CB-4EC6-B0F7-9873F5D71E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" y="4328"/>
              <a:ext cx="793" cy="737"/>
            </a:xfrm>
            <a:custGeom>
              <a:avLst/>
              <a:gdLst>
                <a:gd name="T0" fmla="*/ 170 w 793"/>
                <a:gd name="T1" fmla="*/ 737 h 737"/>
                <a:gd name="T2" fmla="*/ 226 w 793"/>
                <a:gd name="T3" fmla="*/ 737 h 737"/>
                <a:gd name="T4" fmla="*/ 226 w 793"/>
                <a:gd name="T5" fmla="*/ 681 h 737"/>
                <a:gd name="T6" fmla="*/ 396 w 793"/>
                <a:gd name="T7" fmla="*/ 681 h 737"/>
                <a:gd name="T8" fmla="*/ 396 w 793"/>
                <a:gd name="T9" fmla="*/ 567 h 737"/>
                <a:gd name="T10" fmla="*/ 453 w 793"/>
                <a:gd name="T11" fmla="*/ 567 h 737"/>
                <a:gd name="T12" fmla="*/ 453 w 793"/>
                <a:gd name="T13" fmla="*/ 510 h 737"/>
                <a:gd name="T14" fmla="*/ 453 w 793"/>
                <a:gd name="T15" fmla="*/ 454 h 737"/>
                <a:gd name="T16" fmla="*/ 567 w 793"/>
                <a:gd name="T17" fmla="*/ 454 h 737"/>
                <a:gd name="T18" fmla="*/ 567 w 793"/>
                <a:gd name="T19" fmla="*/ 397 h 737"/>
                <a:gd name="T20" fmla="*/ 623 w 793"/>
                <a:gd name="T21" fmla="*/ 397 h 737"/>
                <a:gd name="T22" fmla="*/ 623 w 793"/>
                <a:gd name="T23" fmla="*/ 340 h 737"/>
                <a:gd name="T24" fmla="*/ 567 w 793"/>
                <a:gd name="T25" fmla="*/ 340 h 737"/>
                <a:gd name="T26" fmla="*/ 567 w 793"/>
                <a:gd name="T27" fmla="*/ 284 h 737"/>
                <a:gd name="T28" fmla="*/ 680 w 793"/>
                <a:gd name="T29" fmla="*/ 284 h 737"/>
                <a:gd name="T30" fmla="*/ 680 w 793"/>
                <a:gd name="T31" fmla="*/ 227 h 737"/>
                <a:gd name="T32" fmla="*/ 793 w 793"/>
                <a:gd name="T33" fmla="*/ 227 h 737"/>
                <a:gd name="T34" fmla="*/ 793 w 793"/>
                <a:gd name="T35" fmla="*/ 57 h 737"/>
                <a:gd name="T36" fmla="*/ 737 w 793"/>
                <a:gd name="T37" fmla="*/ 57 h 737"/>
                <a:gd name="T38" fmla="*/ 737 w 793"/>
                <a:gd name="T39" fmla="*/ 0 h 737"/>
                <a:gd name="T40" fmla="*/ 680 w 793"/>
                <a:gd name="T41" fmla="*/ 0 h 737"/>
                <a:gd name="T42" fmla="*/ 680 w 793"/>
                <a:gd name="T43" fmla="*/ 57 h 737"/>
                <a:gd name="T44" fmla="*/ 567 w 793"/>
                <a:gd name="T45" fmla="*/ 57 h 737"/>
                <a:gd name="T46" fmla="*/ 567 w 793"/>
                <a:gd name="T47" fmla="*/ 0 h 737"/>
                <a:gd name="T48" fmla="*/ 510 w 793"/>
                <a:gd name="T49" fmla="*/ 0 h 737"/>
                <a:gd name="T50" fmla="*/ 510 w 793"/>
                <a:gd name="T51" fmla="*/ 114 h 737"/>
                <a:gd name="T52" fmla="*/ 396 w 793"/>
                <a:gd name="T53" fmla="*/ 114 h 737"/>
                <a:gd name="T54" fmla="*/ 396 w 793"/>
                <a:gd name="T55" fmla="*/ 170 h 737"/>
                <a:gd name="T56" fmla="*/ 340 w 793"/>
                <a:gd name="T57" fmla="*/ 170 h 737"/>
                <a:gd name="T58" fmla="*/ 340 w 793"/>
                <a:gd name="T59" fmla="*/ 227 h 737"/>
                <a:gd name="T60" fmla="*/ 113 w 793"/>
                <a:gd name="T61" fmla="*/ 227 h 737"/>
                <a:gd name="T62" fmla="*/ 113 w 793"/>
                <a:gd name="T63" fmla="*/ 340 h 737"/>
                <a:gd name="T64" fmla="*/ 56 w 793"/>
                <a:gd name="T65" fmla="*/ 340 h 737"/>
                <a:gd name="T66" fmla="*/ 56 w 793"/>
                <a:gd name="T67" fmla="*/ 397 h 737"/>
                <a:gd name="T68" fmla="*/ 0 w 793"/>
                <a:gd name="T69" fmla="*/ 397 h 737"/>
                <a:gd name="T70" fmla="*/ 0 w 793"/>
                <a:gd name="T71" fmla="*/ 454 h 737"/>
                <a:gd name="T72" fmla="*/ 56 w 793"/>
                <a:gd name="T73" fmla="*/ 454 h 737"/>
                <a:gd name="T74" fmla="*/ 56 w 793"/>
                <a:gd name="T75" fmla="*/ 567 h 737"/>
                <a:gd name="T76" fmla="*/ 170 w 793"/>
                <a:gd name="T77" fmla="*/ 567 h 737"/>
                <a:gd name="T78" fmla="*/ 170 w 793"/>
                <a:gd name="T79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93" h="737">
                  <a:moveTo>
                    <a:pt x="170" y="737"/>
                  </a:moveTo>
                  <a:lnTo>
                    <a:pt x="226" y="737"/>
                  </a:lnTo>
                  <a:lnTo>
                    <a:pt x="226" y="681"/>
                  </a:lnTo>
                  <a:lnTo>
                    <a:pt x="396" y="681"/>
                  </a:lnTo>
                  <a:lnTo>
                    <a:pt x="396" y="567"/>
                  </a:lnTo>
                  <a:lnTo>
                    <a:pt x="453" y="567"/>
                  </a:lnTo>
                  <a:lnTo>
                    <a:pt x="453" y="510"/>
                  </a:lnTo>
                  <a:lnTo>
                    <a:pt x="453" y="454"/>
                  </a:lnTo>
                  <a:lnTo>
                    <a:pt x="567" y="454"/>
                  </a:lnTo>
                  <a:lnTo>
                    <a:pt x="567" y="397"/>
                  </a:lnTo>
                  <a:lnTo>
                    <a:pt x="623" y="397"/>
                  </a:lnTo>
                  <a:lnTo>
                    <a:pt x="623" y="340"/>
                  </a:lnTo>
                  <a:lnTo>
                    <a:pt x="567" y="340"/>
                  </a:lnTo>
                  <a:lnTo>
                    <a:pt x="567" y="284"/>
                  </a:lnTo>
                  <a:lnTo>
                    <a:pt x="680" y="284"/>
                  </a:lnTo>
                  <a:lnTo>
                    <a:pt x="680" y="227"/>
                  </a:lnTo>
                  <a:lnTo>
                    <a:pt x="793" y="227"/>
                  </a:lnTo>
                  <a:lnTo>
                    <a:pt x="793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510" y="0"/>
                  </a:lnTo>
                  <a:lnTo>
                    <a:pt x="510" y="114"/>
                  </a:lnTo>
                  <a:lnTo>
                    <a:pt x="396" y="114"/>
                  </a:lnTo>
                  <a:lnTo>
                    <a:pt x="396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567"/>
                  </a:lnTo>
                  <a:lnTo>
                    <a:pt x="170" y="567"/>
                  </a:lnTo>
                  <a:lnTo>
                    <a:pt x="170" y="73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4" name="Freeform 38">
              <a:extLst>
                <a:ext uri="{FF2B5EF4-FFF2-40B4-BE49-F238E27FC236}">
                  <a16:creationId xmlns:a16="http://schemas.microsoft.com/office/drawing/2014/main" id="{8BB1A398-6B0B-4775-9B79-0182E23E51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4668"/>
              <a:ext cx="794" cy="794"/>
            </a:xfrm>
            <a:custGeom>
              <a:avLst/>
              <a:gdLst>
                <a:gd name="T0" fmla="*/ 510 w 794"/>
                <a:gd name="T1" fmla="*/ 0 h 794"/>
                <a:gd name="T2" fmla="*/ 510 w 794"/>
                <a:gd name="T3" fmla="*/ 57 h 794"/>
                <a:gd name="T4" fmla="*/ 454 w 794"/>
                <a:gd name="T5" fmla="*/ 57 h 794"/>
                <a:gd name="T6" fmla="*/ 454 w 794"/>
                <a:gd name="T7" fmla="*/ 114 h 794"/>
                <a:gd name="T8" fmla="*/ 340 w 794"/>
                <a:gd name="T9" fmla="*/ 114 h 794"/>
                <a:gd name="T10" fmla="*/ 340 w 794"/>
                <a:gd name="T11" fmla="*/ 227 h 794"/>
                <a:gd name="T12" fmla="*/ 283 w 794"/>
                <a:gd name="T13" fmla="*/ 227 h 794"/>
                <a:gd name="T14" fmla="*/ 283 w 794"/>
                <a:gd name="T15" fmla="*/ 341 h 794"/>
                <a:gd name="T16" fmla="*/ 113 w 794"/>
                <a:gd name="T17" fmla="*/ 341 h 794"/>
                <a:gd name="T18" fmla="*/ 113 w 794"/>
                <a:gd name="T19" fmla="*/ 397 h 794"/>
                <a:gd name="T20" fmla="*/ 0 w 794"/>
                <a:gd name="T21" fmla="*/ 397 h 794"/>
                <a:gd name="T22" fmla="*/ 0 w 794"/>
                <a:gd name="T23" fmla="*/ 454 h 794"/>
                <a:gd name="T24" fmla="*/ 170 w 794"/>
                <a:gd name="T25" fmla="*/ 454 h 794"/>
                <a:gd name="T26" fmla="*/ 170 w 794"/>
                <a:gd name="T27" fmla="*/ 511 h 794"/>
                <a:gd name="T28" fmla="*/ 340 w 794"/>
                <a:gd name="T29" fmla="*/ 511 h 794"/>
                <a:gd name="T30" fmla="*/ 340 w 794"/>
                <a:gd name="T31" fmla="*/ 624 h 794"/>
                <a:gd name="T32" fmla="*/ 397 w 794"/>
                <a:gd name="T33" fmla="*/ 624 h 794"/>
                <a:gd name="T34" fmla="*/ 397 w 794"/>
                <a:gd name="T35" fmla="*/ 737 h 794"/>
                <a:gd name="T36" fmla="*/ 454 w 794"/>
                <a:gd name="T37" fmla="*/ 737 h 794"/>
                <a:gd name="T38" fmla="*/ 454 w 794"/>
                <a:gd name="T39" fmla="*/ 794 h 794"/>
                <a:gd name="T40" fmla="*/ 510 w 794"/>
                <a:gd name="T41" fmla="*/ 794 h 794"/>
                <a:gd name="T42" fmla="*/ 510 w 794"/>
                <a:gd name="T43" fmla="*/ 737 h 794"/>
                <a:gd name="T44" fmla="*/ 567 w 794"/>
                <a:gd name="T45" fmla="*/ 737 h 794"/>
                <a:gd name="T46" fmla="*/ 567 w 794"/>
                <a:gd name="T47" fmla="*/ 624 h 794"/>
                <a:gd name="T48" fmla="*/ 510 w 794"/>
                <a:gd name="T49" fmla="*/ 624 h 794"/>
                <a:gd name="T50" fmla="*/ 510 w 794"/>
                <a:gd name="T51" fmla="*/ 567 h 794"/>
                <a:gd name="T52" fmla="*/ 567 w 794"/>
                <a:gd name="T53" fmla="*/ 567 h 794"/>
                <a:gd name="T54" fmla="*/ 567 w 794"/>
                <a:gd name="T55" fmla="*/ 454 h 794"/>
                <a:gd name="T56" fmla="*/ 624 w 794"/>
                <a:gd name="T57" fmla="*/ 454 h 794"/>
                <a:gd name="T58" fmla="*/ 624 w 794"/>
                <a:gd name="T59" fmla="*/ 341 h 794"/>
                <a:gd name="T60" fmla="*/ 794 w 794"/>
                <a:gd name="T61" fmla="*/ 341 h 794"/>
                <a:gd name="T62" fmla="*/ 794 w 794"/>
                <a:gd name="T63" fmla="*/ 227 h 794"/>
                <a:gd name="T64" fmla="*/ 680 w 794"/>
                <a:gd name="T65" fmla="*/ 227 h 794"/>
                <a:gd name="T66" fmla="*/ 680 w 794"/>
                <a:gd name="T67" fmla="*/ 170 h 794"/>
                <a:gd name="T68" fmla="*/ 624 w 794"/>
                <a:gd name="T69" fmla="*/ 170 h 794"/>
                <a:gd name="T70" fmla="*/ 624 w 794"/>
                <a:gd name="T71" fmla="*/ 114 h 794"/>
                <a:gd name="T72" fmla="*/ 567 w 794"/>
                <a:gd name="T73" fmla="*/ 114 h 794"/>
                <a:gd name="T74" fmla="*/ 567 w 794"/>
                <a:gd name="T75" fmla="*/ 0 h 794"/>
                <a:gd name="T76" fmla="*/ 510 w 794"/>
                <a:gd name="T7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94" h="794">
                  <a:moveTo>
                    <a:pt x="510" y="0"/>
                  </a:moveTo>
                  <a:lnTo>
                    <a:pt x="510" y="57"/>
                  </a:lnTo>
                  <a:lnTo>
                    <a:pt x="454" y="57"/>
                  </a:lnTo>
                  <a:lnTo>
                    <a:pt x="454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283" y="227"/>
                  </a:lnTo>
                  <a:lnTo>
                    <a:pt x="283" y="341"/>
                  </a:lnTo>
                  <a:lnTo>
                    <a:pt x="113" y="341"/>
                  </a:lnTo>
                  <a:lnTo>
                    <a:pt x="113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170" y="454"/>
                  </a:lnTo>
                  <a:lnTo>
                    <a:pt x="170" y="511"/>
                  </a:lnTo>
                  <a:lnTo>
                    <a:pt x="340" y="511"/>
                  </a:lnTo>
                  <a:lnTo>
                    <a:pt x="340" y="624"/>
                  </a:lnTo>
                  <a:lnTo>
                    <a:pt x="397" y="624"/>
                  </a:lnTo>
                  <a:lnTo>
                    <a:pt x="397" y="737"/>
                  </a:lnTo>
                  <a:lnTo>
                    <a:pt x="454" y="737"/>
                  </a:lnTo>
                  <a:lnTo>
                    <a:pt x="454" y="794"/>
                  </a:lnTo>
                  <a:lnTo>
                    <a:pt x="510" y="794"/>
                  </a:lnTo>
                  <a:lnTo>
                    <a:pt x="510" y="737"/>
                  </a:lnTo>
                  <a:lnTo>
                    <a:pt x="567" y="737"/>
                  </a:lnTo>
                  <a:lnTo>
                    <a:pt x="567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624" y="454"/>
                  </a:lnTo>
                  <a:lnTo>
                    <a:pt x="624" y="341"/>
                  </a:lnTo>
                  <a:lnTo>
                    <a:pt x="794" y="341"/>
                  </a:lnTo>
                  <a:lnTo>
                    <a:pt x="794" y="227"/>
                  </a:lnTo>
                  <a:lnTo>
                    <a:pt x="680" y="227"/>
                  </a:lnTo>
                  <a:lnTo>
                    <a:pt x="680" y="170"/>
                  </a:lnTo>
                  <a:lnTo>
                    <a:pt x="624" y="170"/>
                  </a:lnTo>
                  <a:lnTo>
                    <a:pt x="624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51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5" name="Freeform 39">
              <a:extLst>
                <a:ext uri="{FF2B5EF4-FFF2-40B4-BE49-F238E27FC236}">
                  <a16:creationId xmlns:a16="http://schemas.microsoft.com/office/drawing/2014/main" id="{E66CBA06-3052-4517-B2C6-704063C8D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4" y="4782"/>
              <a:ext cx="510" cy="510"/>
            </a:xfrm>
            <a:custGeom>
              <a:avLst/>
              <a:gdLst>
                <a:gd name="T0" fmla="*/ 510 w 510"/>
                <a:gd name="T1" fmla="*/ 227 h 510"/>
                <a:gd name="T2" fmla="*/ 510 w 510"/>
                <a:gd name="T3" fmla="*/ 56 h 510"/>
                <a:gd name="T4" fmla="*/ 226 w 510"/>
                <a:gd name="T5" fmla="*/ 56 h 510"/>
                <a:gd name="T6" fmla="*/ 226 w 510"/>
                <a:gd name="T7" fmla="*/ 0 h 510"/>
                <a:gd name="T8" fmla="*/ 113 w 510"/>
                <a:gd name="T9" fmla="*/ 0 h 510"/>
                <a:gd name="T10" fmla="*/ 113 w 510"/>
                <a:gd name="T11" fmla="*/ 113 h 510"/>
                <a:gd name="T12" fmla="*/ 0 w 510"/>
                <a:gd name="T13" fmla="*/ 113 h 510"/>
                <a:gd name="T14" fmla="*/ 0 w 510"/>
                <a:gd name="T15" fmla="*/ 397 h 510"/>
                <a:gd name="T16" fmla="*/ 56 w 510"/>
                <a:gd name="T17" fmla="*/ 397 h 510"/>
                <a:gd name="T18" fmla="*/ 56 w 510"/>
                <a:gd name="T19" fmla="*/ 510 h 510"/>
                <a:gd name="T20" fmla="*/ 226 w 510"/>
                <a:gd name="T21" fmla="*/ 510 h 510"/>
                <a:gd name="T22" fmla="*/ 226 w 510"/>
                <a:gd name="T23" fmla="*/ 340 h 510"/>
                <a:gd name="T24" fmla="*/ 283 w 510"/>
                <a:gd name="T25" fmla="*/ 340 h 510"/>
                <a:gd name="T26" fmla="*/ 283 w 510"/>
                <a:gd name="T27" fmla="*/ 283 h 510"/>
                <a:gd name="T28" fmla="*/ 396 w 510"/>
                <a:gd name="T29" fmla="*/ 283 h 510"/>
                <a:gd name="T30" fmla="*/ 396 w 510"/>
                <a:gd name="T31" fmla="*/ 227 h 510"/>
                <a:gd name="T32" fmla="*/ 510 w 510"/>
                <a:gd name="T33" fmla="*/ 22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0" h="510">
                  <a:moveTo>
                    <a:pt x="510" y="227"/>
                  </a:moveTo>
                  <a:lnTo>
                    <a:pt x="510" y="56"/>
                  </a:lnTo>
                  <a:lnTo>
                    <a:pt x="226" y="56"/>
                  </a:lnTo>
                  <a:lnTo>
                    <a:pt x="226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510"/>
                  </a:lnTo>
                  <a:lnTo>
                    <a:pt x="226" y="510"/>
                  </a:lnTo>
                  <a:lnTo>
                    <a:pt x="226" y="340"/>
                  </a:lnTo>
                  <a:lnTo>
                    <a:pt x="283" y="340"/>
                  </a:lnTo>
                  <a:lnTo>
                    <a:pt x="283" y="283"/>
                  </a:lnTo>
                  <a:lnTo>
                    <a:pt x="396" y="283"/>
                  </a:lnTo>
                  <a:lnTo>
                    <a:pt x="396" y="227"/>
                  </a:lnTo>
                  <a:lnTo>
                    <a:pt x="510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6" name="Freeform 40">
              <a:extLst>
                <a:ext uri="{FF2B5EF4-FFF2-40B4-BE49-F238E27FC236}">
                  <a16:creationId xmlns:a16="http://schemas.microsoft.com/office/drawing/2014/main" id="{898FE957-A51D-4207-87C3-FDFF76A9B8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" y="4271"/>
              <a:ext cx="963" cy="1078"/>
            </a:xfrm>
            <a:custGeom>
              <a:avLst/>
              <a:gdLst>
                <a:gd name="T0" fmla="*/ 170 w 963"/>
                <a:gd name="T1" fmla="*/ 57 h 1078"/>
                <a:gd name="T2" fmla="*/ 226 w 963"/>
                <a:gd name="T3" fmla="*/ 57 h 1078"/>
                <a:gd name="T4" fmla="*/ 226 w 963"/>
                <a:gd name="T5" fmla="*/ 0 h 1078"/>
                <a:gd name="T6" fmla="*/ 396 w 963"/>
                <a:gd name="T7" fmla="*/ 0 h 1078"/>
                <a:gd name="T8" fmla="*/ 396 w 963"/>
                <a:gd name="T9" fmla="*/ 57 h 1078"/>
                <a:gd name="T10" fmla="*/ 453 w 963"/>
                <a:gd name="T11" fmla="*/ 57 h 1078"/>
                <a:gd name="T12" fmla="*/ 453 w 963"/>
                <a:gd name="T13" fmla="*/ 171 h 1078"/>
                <a:gd name="T14" fmla="*/ 510 w 963"/>
                <a:gd name="T15" fmla="*/ 171 h 1078"/>
                <a:gd name="T16" fmla="*/ 510 w 963"/>
                <a:gd name="T17" fmla="*/ 227 h 1078"/>
                <a:gd name="T18" fmla="*/ 567 w 963"/>
                <a:gd name="T19" fmla="*/ 227 h 1078"/>
                <a:gd name="T20" fmla="*/ 567 w 963"/>
                <a:gd name="T21" fmla="*/ 284 h 1078"/>
                <a:gd name="T22" fmla="*/ 680 w 963"/>
                <a:gd name="T23" fmla="*/ 284 h 1078"/>
                <a:gd name="T24" fmla="*/ 680 w 963"/>
                <a:gd name="T25" fmla="*/ 227 h 1078"/>
                <a:gd name="T26" fmla="*/ 793 w 963"/>
                <a:gd name="T27" fmla="*/ 227 h 1078"/>
                <a:gd name="T28" fmla="*/ 793 w 963"/>
                <a:gd name="T29" fmla="*/ 341 h 1078"/>
                <a:gd name="T30" fmla="*/ 850 w 963"/>
                <a:gd name="T31" fmla="*/ 341 h 1078"/>
                <a:gd name="T32" fmla="*/ 850 w 963"/>
                <a:gd name="T33" fmla="*/ 397 h 1078"/>
                <a:gd name="T34" fmla="*/ 907 w 963"/>
                <a:gd name="T35" fmla="*/ 397 h 1078"/>
                <a:gd name="T36" fmla="*/ 907 w 963"/>
                <a:gd name="T37" fmla="*/ 454 h 1078"/>
                <a:gd name="T38" fmla="*/ 963 w 963"/>
                <a:gd name="T39" fmla="*/ 454 h 1078"/>
                <a:gd name="T40" fmla="*/ 963 w 963"/>
                <a:gd name="T41" fmla="*/ 567 h 1078"/>
                <a:gd name="T42" fmla="*/ 793 w 963"/>
                <a:gd name="T43" fmla="*/ 567 h 1078"/>
                <a:gd name="T44" fmla="*/ 793 w 963"/>
                <a:gd name="T45" fmla="*/ 511 h 1078"/>
                <a:gd name="T46" fmla="*/ 680 w 963"/>
                <a:gd name="T47" fmla="*/ 511 h 1078"/>
                <a:gd name="T48" fmla="*/ 680 w 963"/>
                <a:gd name="T49" fmla="*/ 624 h 1078"/>
                <a:gd name="T50" fmla="*/ 567 w 963"/>
                <a:gd name="T51" fmla="*/ 624 h 1078"/>
                <a:gd name="T52" fmla="*/ 567 w 963"/>
                <a:gd name="T53" fmla="*/ 908 h 1078"/>
                <a:gd name="T54" fmla="*/ 623 w 963"/>
                <a:gd name="T55" fmla="*/ 908 h 1078"/>
                <a:gd name="T56" fmla="*/ 623 w 963"/>
                <a:gd name="T57" fmla="*/ 1021 h 1078"/>
                <a:gd name="T58" fmla="*/ 680 w 963"/>
                <a:gd name="T59" fmla="*/ 1021 h 1078"/>
                <a:gd name="T60" fmla="*/ 680 w 963"/>
                <a:gd name="T61" fmla="*/ 1078 h 1078"/>
                <a:gd name="T62" fmla="*/ 510 w 963"/>
                <a:gd name="T63" fmla="*/ 1078 h 1078"/>
                <a:gd name="T64" fmla="*/ 510 w 963"/>
                <a:gd name="T65" fmla="*/ 1021 h 1078"/>
                <a:gd name="T66" fmla="*/ 453 w 963"/>
                <a:gd name="T67" fmla="*/ 1021 h 1078"/>
                <a:gd name="T68" fmla="*/ 453 w 963"/>
                <a:gd name="T69" fmla="*/ 964 h 1078"/>
                <a:gd name="T70" fmla="*/ 283 w 963"/>
                <a:gd name="T71" fmla="*/ 964 h 1078"/>
                <a:gd name="T72" fmla="*/ 283 w 963"/>
                <a:gd name="T73" fmla="*/ 1021 h 1078"/>
                <a:gd name="T74" fmla="*/ 226 w 963"/>
                <a:gd name="T75" fmla="*/ 1021 h 1078"/>
                <a:gd name="T76" fmla="*/ 226 w 963"/>
                <a:gd name="T77" fmla="*/ 1078 h 1078"/>
                <a:gd name="T78" fmla="*/ 170 w 963"/>
                <a:gd name="T79" fmla="*/ 1078 h 1078"/>
                <a:gd name="T80" fmla="*/ 170 w 963"/>
                <a:gd name="T81" fmla="*/ 1021 h 1078"/>
                <a:gd name="T82" fmla="*/ 56 w 963"/>
                <a:gd name="T83" fmla="*/ 1021 h 1078"/>
                <a:gd name="T84" fmla="*/ 56 w 963"/>
                <a:gd name="T85" fmla="*/ 964 h 1078"/>
                <a:gd name="T86" fmla="*/ 113 w 963"/>
                <a:gd name="T87" fmla="*/ 964 h 1078"/>
                <a:gd name="T88" fmla="*/ 113 w 963"/>
                <a:gd name="T89" fmla="*/ 851 h 1078"/>
                <a:gd name="T90" fmla="*/ 170 w 963"/>
                <a:gd name="T91" fmla="*/ 851 h 1078"/>
                <a:gd name="T92" fmla="*/ 170 w 963"/>
                <a:gd name="T93" fmla="*/ 738 h 1078"/>
                <a:gd name="T94" fmla="*/ 340 w 963"/>
                <a:gd name="T95" fmla="*/ 738 h 1078"/>
                <a:gd name="T96" fmla="*/ 340 w 963"/>
                <a:gd name="T97" fmla="*/ 624 h 1078"/>
                <a:gd name="T98" fmla="*/ 226 w 963"/>
                <a:gd name="T99" fmla="*/ 624 h 1078"/>
                <a:gd name="T100" fmla="*/ 226 w 963"/>
                <a:gd name="T101" fmla="*/ 567 h 1078"/>
                <a:gd name="T102" fmla="*/ 170 w 963"/>
                <a:gd name="T103" fmla="*/ 567 h 1078"/>
                <a:gd name="T104" fmla="*/ 170 w 963"/>
                <a:gd name="T105" fmla="*/ 511 h 1078"/>
                <a:gd name="T106" fmla="*/ 113 w 963"/>
                <a:gd name="T107" fmla="*/ 511 h 1078"/>
                <a:gd name="T108" fmla="*/ 113 w 963"/>
                <a:gd name="T109" fmla="*/ 397 h 1078"/>
                <a:gd name="T110" fmla="*/ 0 w 963"/>
                <a:gd name="T111" fmla="*/ 397 h 1078"/>
                <a:gd name="T112" fmla="*/ 0 w 963"/>
                <a:gd name="T113" fmla="*/ 341 h 1078"/>
                <a:gd name="T114" fmla="*/ 113 w 963"/>
                <a:gd name="T115" fmla="*/ 341 h 1078"/>
                <a:gd name="T116" fmla="*/ 113 w 963"/>
                <a:gd name="T117" fmla="*/ 284 h 1078"/>
                <a:gd name="T118" fmla="*/ 226 w 963"/>
                <a:gd name="T119" fmla="*/ 284 h 1078"/>
                <a:gd name="T120" fmla="*/ 226 w 963"/>
                <a:gd name="T121" fmla="*/ 114 h 1078"/>
                <a:gd name="T122" fmla="*/ 170 w 963"/>
                <a:gd name="T123" fmla="*/ 114 h 1078"/>
                <a:gd name="T124" fmla="*/ 170 w 963"/>
                <a:gd name="T125" fmla="*/ 57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63" h="1078">
                  <a:moveTo>
                    <a:pt x="170" y="57"/>
                  </a:moveTo>
                  <a:lnTo>
                    <a:pt x="226" y="57"/>
                  </a:lnTo>
                  <a:lnTo>
                    <a:pt x="226" y="0"/>
                  </a:lnTo>
                  <a:lnTo>
                    <a:pt x="396" y="0"/>
                  </a:lnTo>
                  <a:lnTo>
                    <a:pt x="396" y="57"/>
                  </a:lnTo>
                  <a:lnTo>
                    <a:pt x="453" y="57"/>
                  </a:lnTo>
                  <a:lnTo>
                    <a:pt x="453" y="171"/>
                  </a:lnTo>
                  <a:lnTo>
                    <a:pt x="510" y="171"/>
                  </a:lnTo>
                  <a:lnTo>
                    <a:pt x="510" y="227"/>
                  </a:lnTo>
                  <a:lnTo>
                    <a:pt x="567" y="227"/>
                  </a:lnTo>
                  <a:lnTo>
                    <a:pt x="567" y="284"/>
                  </a:lnTo>
                  <a:lnTo>
                    <a:pt x="680" y="284"/>
                  </a:lnTo>
                  <a:lnTo>
                    <a:pt x="680" y="227"/>
                  </a:lnTo>
                  <a:lnTo>
                    <a:pt x="793" y="227"/>
                  </a:lnTo>
                  <a:lnTo>
                    <a:pt x="793" y="341"/>
                  </a:lnTo>
                  <a:lnTo>
                    <a:pt x="850" y="341"/>
                  </a:lnTo>
                  <a:lnTo>
                    <a:pt x="850" y="397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963" y="454"/>
                  </a:lnTo>
                  <a:lnTo>
                    <a:pt x="963" y="567"/>
                  </a:lnTo>
                  <a:lnTo>
                    <a:pt x="793" y="567"/>
                  </a:lnTo>
                  <a:lnTo>
                    <a:pt x="793" y="511"/>
                  </a:lnTo>
                  <a:lnTo>
                    <a:pt x="680" y="511"/>
                  </a:lnTo>
                  <a:lnTo>
                    <a:pt x="680" y="624"/>
                  </a:lnTo>
                  <a:lnTo>
                    <a:pt x="567" y="624"/>
                  </a:lnTo>
                  <a:lnTo>
                    <a:pt x="567" y="908"/>
                  </a:lnTo>
                  <a:lnTo>
                    <a:pt x="623" y="908"/>
                  </a:lnTo>
                  <a:lnTo>
                    <a:pt x="623" y="1021"/>
                  </a:lnTo>
                  <a:lnTo>
                    <a:pt x="680" y="1021"/>
                  </a:lnTo>
                  <a:lnTo>
                    <a:pt x="680" y="1078"/>
                  </a:lnTo>
                  <a:lnTo>
                    <a:pt x="510" y="1078"/>
                  </a:lnTo>
                  <a:lnTo>
                    <a:pt x="510" y="1021"/>
                  </a:lnTo>
                  <a:lnTo>
                    <a:pt x="453" y="1021"/>
                  </a:lnTo>
                  <a:lnTo>
                    <a:pt x="453" y="964"/>
                  </a:lnTo>
                  <a:lnTo>
                    <a:pt x="283" y="964"/>
                  </a:lnTo>
                  <a:lnTo>
                    <a:pt x="283" y="1021"/>
                  </a:lnTo>
                  <a:lnTo>
                    <a:pt x="226" y="1021"/>
                  </a:lnTo>
                  <a:lnTo>
                    <a:pt x="226" y="1078"/>
                  </a:lnTo>
                  <a:lnTo>
                    <a:pt x="170" y="1078"/>
                  </a:lnTo>
                  <a:lnTo>
                    <a:pt x="170" y="1021"/>
                  </a:lnTo>
                  <a:lnTo>
                    <a:pt x="56" y="1021"/>
                  </a:lnTo>
                  <a:lnTo>
                    <a:pt x="56" y="964"/>
                  </a:lnTo>
                  <a:lnTo>
                    <a:pt x="113" y="964"/>
                  </a:lnTo>
                  <a:lnTo>
                    <a:pt x="113" y="851"/>
                  </a:lnTo>
                  <a:lnTo>
                    <a:pt x="170" y="851"/>
                  </a:lnTo>
                  <a:lnTo>
                    <a:pt x="170" y="738"/>
                  </a:lnTo>
                  <a:lnTo>
                    <a:pt x="340" y="738"/>
                  </a:lnTo>
                  <a:lnTo>
                    <a:pt x="340" y="624"/>
                  </a:lnTo>
                  <a:lnTo>
                    <a:pt x="226" y="624"/>
                  </a:lnTo>
                  <a:lnTo>
                    <a:pt x="226" y="567"/>
                  </a:lnTo>
                  <a:lnTo>
                    <a:pt x="170" y="567"/>
                  </a:lnTo>
                  <a:lnTo>
                    <a:pt x="170" y="511"/>
                  </a:lnTo>
                  <a:lnTo>
                    <a:pt x="113" y="511"/>
                  </a:lnTo>
                  <a:lnTo>
                    <a:pt x="113" y="397"/>
                  </a:lnTo>
                  <a:lnTo>
                    <a:pt x="0" y="397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284"/>
                  </a:lnTo>
                  <a:lnTo>
                    <a:pt x="226" y="284"/>
                  </a:lnTo>
                  <a:lnTo>
                    <a:pt x="226" y="114"/>
                  </a:lnTo>
                  <a:lnTo>
                    <a:pt x="170" y="114"/>
                  </a:lnTo>
                  <a:lnTo>
                    <a:pt x="170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7" name="Freeform 41">
              <a:extLst>
                <a:ext uri="{FF2B5EF4-FFF2-40B4-BE49-F238E27FC236}">
                  <a16:creationId xmlns:a16="http://schemas.microsoft.com/office/drawing/2014/main" id="{D0722C1D-DEC3-4057-B629-132D7E8C2B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1833"/>
              <a:ext cx="454" cy="794"/>
            </a:xfrm>
            <a:custGeom>
              <a:avLst/>
              <a:gdLst>
                <a:gd name="T0" fmla="*/ 454 w 454"/>
                <a:gd name="T1" fmla="*/ 227 h 794"/>
                <a:gd name="T2" fmla="*/ 454 w 454"/>
                <a:gd name="T3" fmla="*/ 454 h 794"/>
                <a:gd name="T4" fmla="*/ 340 w 454"/>
                <a:gd name="T5" fmla="*/ 454 h 794"/>
                <a:gd name="T6" fmla="*/ 340 w 454"/>
                <a:gd name="T7" fmla="*/ 624 h 794"/>
                <a:gd name="T8" fmla="*/ 283 w 454"/>
                <a:gd name="T9" fmla="*/ 624 h 794"/>
                <a:gd name="T10" fmla="*/ 283 w 454"/>
                <a:gd name="T11" fmla="*/ 681 h 794"/>
                <a:gd name="T12" fmla="*/ 227 w 454"/>
                <a:gd name="T13" fmla="*/ 681 h 794"/>
                <a:gd name="T14" fmla="*/ 227 w 454"/>
                <a:gd name="T15" fmla="*/ 737 h 794"/>
                <a:gd name="T16" fmla="*/ 170 w 454"/>
                <a:gd name="T17" fmla="*/ 737 h 794"/>
                <a:gd name="T18" fmla="*/ 170 w 454"/>
                <a:gd name="T19" fmla="*/ 794 h 794"/>
                <a:gd name="T20" fmla="*/ 0 w 454"/>
                <a:gd name="T21" fmla="*/ 794 h 794"/>
                <a:gd name="T22" fmla="*/ 0 w 454"/>
                <a:gd name="T23" fmla="*/ 681 h 794"/>
                <a:gd name="T24" fmla="*/ 57 w 454"/>
                <a:gd name="T25" fmla="*/ 681 h 794"/>
                <a:gd name="T26" fmla="*/ 57 w 454"/>
                <a:gd name="T27" fmla="*/ 454 h 794"/>
                <a:gd name="T28" fmla="*/ 113 w 454"/>
                <a:gd name="T29" fmla="*/ 454 h 794"/>
                <a:gd name="T30" fmla="*/ 113 w 454"/>
                <a:gd name="T31" fmla="*/ 170 h 794"/>
                <a:gd name="T32" fmla="*/ 170 w 454"/>
                <a:gd name="T33" fmla="*/ 170 h 794"/>
                <a:gd name="T34" fmla="*/ 170 w 454"/>
                <a:gd name="T35" fmla="*/ 57 h 794"/>
                <a:gd name="T36" fmla="*/ 227 w 454"/>
                <a:gd name="T37" fmla="*/ 57 h 794"/>
                <a:gd name="T38" fmla="*/ 227 w 454"/>
                <a:gd name="T39" fmla="*/ 0 h 794"/>
                <a:gd name="T40" fmla="*/ 283 w 454"/>
                <a:gd name="T41" fmla="*/ 0 h 794"/>
                <a:gd name="T42" fmla="*/ 340 w 454"/>
                <a:gd name="T43" fmla="*/ 0 h 794"/>
                <a:gd name="T44" fmla="*/ 340 w 454"/>
                <a:gd name="T45" fmla="*/ 57 h 794"/>
                <a:gd name="T46" fmla="*/ 397 w 454"/>
                <a:gd name="T47" fmla="*/ 57 h 794"/>
                <a:gd name="T48" fmla="*/ 397 w 454"/>
                <a:gd name="T49" fmla="*/ 227 h 794"/>
                <a:gd name="T50" fmla="*/ 454 w 454"/>
                <a:gd name="T51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4" h="794">
                  <a:moveTo>
                    <a:pt x="454" y="227"/>
                  </a:moveTo>
                  <a:lnTo>
                    <a:pt x="454" y="454"/>
                  </a:lnTo>
                  <a:lnTo>
                    <a:pt x="340" y="454"/>
                  </a:lnTo>
                  <a:lnTo>
                    <a:pt x="340" y="624"/>
                  </a:lnTo>
                  <a:lnTo>
                    <a:pt x="283" y="624"/>
                  </a:lnTo>
                  <a:lnTo>
                    <a:pt x="283" y="681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0" y="794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454"/>
                  </a:lnTo>
                  <a:lnTo>
                    <a:pt x="113" y="454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227"/>
                  </a:lnTo>
                  <a:lnTo>
                    <a:pt x="454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8" name="Freeform 42">
              <a:extLst>
                <a:ext uri="{FF2B5EF4-FFF2-40B4-BE49-F238E27FC236}">
                  <a16:creationId xmlns:a16="http://schemas.microsoft.com/office/drawing/2014/main" id="{CD70EDA4-58E5-45EB-B146-F38F56BC0A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2627"/>
              <a:ext cx="680" cy="624"/>
            </a:xfrm>
            <a:custGeom>
              <a:avLst/>
              <a:gdLst>
                <a:gd name="T0" fmla="*/ 170 w 680"/>
                <a:gd name="T1" fmla="*/ 397 h 624"/>
                <a:gd name="T2" fmla="*/ 57 w 680"/>
                <a:gd name="T3" fmla="*/ 397 h 624"/>
                <a:gd name="T4" fmla="*/ 57 w 680"/>
                <a:gd name="T5" fmla="*/ 454 h 624"/>
                <a:gd name="T6" fmla="*/ 0 w 680"/>
                <a:gd name="T7" fmla="*/ 454 h 624"/>
                <a:gd name="T8" fmla="*/ 0 w 680"/>
                <a:gd name="T9" fmla="*/ 624 h 624"/>
                <a:gd name="T10" fmla="*/ 283 w 680"/>
                <a:gd name="T11" fmla="*/ 624 h 624"/>
                <a:gd name="T12" fmla="*/ 283 w 680"/>
                <a:gd name="T13" fmla="*/ 567 h 624"/>
                <a:gd name="T14" fmla="*/ 340 w 680"/>
                <a:gd name="T15" fmla="*/ 567 h 624"/>
                <a:gd name="T16" fmla="*/ 340 w 680"/>
                <a:gd name="T17" fmla="*/ 510 h 624"/>
                <a:gd name="T18" fmla="*/ 454 w 680"/>
                <a:gd name="T19" fmla="*/ 510 h 624"/>
                <a:gd name="T20" fmla="*/ 454 w 680"/>
                <a:gd name="T21" fmla="*/ 454 h 624"/>
                <a:gd name="T22" fmla="*/ 510 w 680"/>
                <a:gd name="T23" fmla="*/ 454 h 624"/>
                <a:gd name="T24" fmla="*/ 510 w 680"/>
                <a:gd name="T25" fmla="*/ 397 h 624"/>
                <a:gd name="T26" fmla="*/ 567 w 680"/>
                <a:gd name="T27" fmla="*/ 397 h 624"/>
                <a:gd name="T28" fmla="*/ 567 w 680"/>
                <a:gd name="T29" fmla="*/ 340 h 624"/>
                <a:gd name="T30" fmla="*/ 624 w 680"/>
                <a:gd name="T31" fmla="*/ 340 h 624"/>
                <a:gd name="T32" fmla="*/ 624 w 680"/>
                <a:gd name="T33" fmla="*/ 170 h 624"/>
                <a:gd name="T34" fmla="*/ 680 w 680"/>
                <a:gd name="T35" fmla="*/ 170 h 624"/>
                <a:gd name="T36" fmla="*/ 680 w 680"/>
                <a:gd name="T37" fmla="*/ 0 h 624"/>
                <a:gd name="T38" fmla="*/ 567 w 680"/>
                <a:gd name="T39" fmla="*/ 0 h 624"/>
                <a:gd name="T40" fmla="*/ 567 w 680"/>
                <a:gd name="T41" fmla="*/ 113 h 624"/>
                <a:gd name="T42" fmla="*/ 510 w 680"/>
                <a:gd name="T43" fmla="*/ 113 h 624"/>
                <a:gd name="T44" fmla="*/ 510 w 680"/>
                <a:gd name="T45" fmla="*/ 227 h 624"/>
                <a:gd name="T46" fmla="*/ 454 w 680"/>
                <a:gd name="T47" fmla="*/ 227 h 624"/>
                <a:gd name="T48" fmla="*/ 454 w 680"/>
                <a:gd name="T49" fmla="*/ 340 h 624"/>
                <a:gd name="T50" fmla="*/ 397 w 680"/>
                <a:gd name="T51" fmla="*/ 340 h 624"/>
                <a:gd name="T52" fmla="*/ 397 w 680"/>
                <a:gd name="T53" fmla="*/ 397 h 624"/>
                <a:gd name="T54" fmla="*/ 340 w 680"/>
                <a:gd name="T55" fmla="*/ 397 h 624"/>
                <a:gd name="T56" fmla="*/ 283 w 680"/>
                <a:gd name="T57" fmla="*/ 397 h 624"/>
                <a:gd name="T58" fmla="*/ 283 w 680"/>
                <a:gd name="T59" fmla="*/ 454 h 624"/>
                <a:gd name="T60" fmla="*/ 170 w 680"/>
                <a:gd name="T61" fmla="*/ 454 h 624"/>
                <a:gd name="T62" fmla="*/ 170 w 680"/>
                <a:gd name="T63" fmla="*/ 39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0" h="624">
                  <a:moveTo>
                    <a:pt x="170" y="397"/>
                  </a:moveTo>
                  <a:lnTo>
                    <a:pt x="57" y="397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454" y="510"/>
                  </a:lnTo>
                  <a:lnTo>
                    <a:pt x="454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170"/>
                  </a:lnTo>
                  <a:lnTo>
                    <a:pt x="680" y="170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283" y="454"/>
                  </a:lnTo>
                  <a:lnTo>
                    <a:pt x="170" y="454"/>
                  </a:lnTo>
                  <a:lnTo>
                    <a:pt x="170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9" name="Freeform 43">
              <a:extLst>
                <a:ext uri="{FF2B5EF4-FFF2-40B4-BE49-F238E27FC236}">
                  <a16:creationId xmlns:a16="http://schemas.microsoft.com/office/drawing/2014/main" id="{FAFD7F97-EF68-4E21-AF2B-96BA79DCC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1947"/>
              <a:ext cx="567" cy="1304"/>
            </a:xfrm>
            <a:custGeom>
              <a:avLst/>
              <a:gdLst>
                <a:gd name="T0" fmla="*/ 567 w 567"/>
                <a:gd name="T1" fmla="*/ 0 h 1304"/>
                <a:gd name="T2" fmla="*/ 567 w 567"/>
                <a:gd name="T3" fmla="*/ 340 h 1304"/>
                <a:gd name="T4" fmla="*/ 510 w 567"/>
                <a:gd name="T5" fmla="*/ 340 h 1304"/>
                <a:gd name="T6" fmla="*/ 510 w 567"/>
                <a:gd name="T7" fmla="*/ 1077 h 1304"/>
                <a:gd name="T8" fmla="*/ 453 w 567"/>
                <a:gd name="T9" fmla="*/ 1077 h 1304"/>
                <a:gd name="T10" fmla="*/ 453 w 567"/>
                <a:gd name="T11" fmla="*/ 1247 h 1304"/>
                <a:gd name="T12" fmla="*/ 283 w 567"/>
                <a:gd name="T13" fmla="*/ 1247 h 1304"/>
                <a:gd name="T14" fmla="*/ 283 w 567"/>
                <a:gd name="T15" fmla="*/ 1304 h 1304"/>
                <a:gd name="T16" fmla="*/ 170 w 567"/>
                <a:gd name="T17" fmla="*/ 1304 h 1304"/>
                <a:gd name="T18" fmla="*/ 170 w 567"/>
                <a:gd name="T19" fmla="*/ 1247 h 1304"/>
                <a:gd name="T20" fmla="*/ 113 w 567"/>
                <a:gd name="T21" fmla="*/ 1247 h 1304"/>
                <a:gd name="T22" fmla="*/ 113 w 567"/>
                <a:gd name="T23" fmla="*/ 1020 h 1304"/>
                <a:gd name="T24" fmla="*/ 56 w 567"/>
                <a:gd name="T25" fmla="*/ 1020 h 1304"/>
                <a:gd name="T26" fmla="*/ 56 w 567"/>
                <a:gd name="T27" fmla="*/ 907 h 1304"/>
                <a:gd name="T28" fmla="*/ 0 w 567"/>
                <a:gd name="T29" fmla="*/ 907 h 1304"/>
                <a:gd name="T30" fmla="*/ 0 w 567"/>
                <a:gd name="T31" fmla="*/ 850 h 1304"/>
                <a:gd name="T32" fmla="*/ 56 w 567"/>
                <a:gd name="T33" fmla="*/ 850 h 1304"/>
                <a:gd name="T34" fmla="*/ 56 w 567"/>
                <a:gd name="T35" fmla="*/ 680 h 1304"/>
                <a:gd name="T36" fmla="*/ 113 w 567"/>
                <a:gd name="T37" fmla="*/ 680 h 1304"/>
                <a:gd name="T38" fmla="*/ 113 w 567"/>
                <a:gd name="T39" fmla="*/ 623 h 1304"/>
                <a:gd name="T40" fmla="*/ 170 w 567"/>
                <a:gd name="T41" fmla="*/ 623 h 1304"/>
                <a:gd name="T42" fmla="*/ 170 w 567"/>
                <a:gd name="T43" fmla="*/ 567 h 1304"/>
                <a:gd name="T44" fmla="*/ 226 w 567"/>
                <a:gd name="T45" fmla="*/ 567 h 1304"/>
                <a:gd name="T46" fmla="*/ 226 w 567"/>
                <a:gd name="T47" fmla="*/ 510 h 1304"/>
                <a:gd name="T48" fmla="*/ 283 w 567"/>
                <a:gd name="T49" fmla="*/ 510 h 1304"/>
                <a:gd name="T50" fmla="*/ 283 w 567"/>
                <a:gd name="T51" fmla="*/ 340 h 1304"/>
                <a:gd name="T52" fmla="*/ 397 w 567"/>
                <a:gd name="T53" fmla="*/ 340 h 1304"/>
                <a:gd name="T54" fmla="*/ 397 w 567"/>
                <a:gd name="T55" fmla="*/ 113 h 1304"/>
                <a:gd name="T56" fmla="*/ 453 w 567"/>
                <a:gd name="T57" fmla="*/ 113 h 1304"/>
                <a:gd name="T58" fmla="*/ 453 w 567"/>
                <a:gd name="T59" fmla="*/ 0 h 1304"/>
                <a:gd name="T60" fmla="*/ 567 w 567"/>
                <a:gd name="T61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67" h="1304">
                  <a:moveTo>
                    <a:pt x="567" y="0"/>
                  </a:moveTo>
                  <a:lnTo>
                    <a:pt x="567" y="340"/>
                  </a:lnTo>
                  <a:lnTo>
                    <a:pt x="510" y="340"/>
                  </a:lnTo>
                  <a:lnTo>
                    <a:pt x="510" y="1077"/>
                  </a:lnTo>
                  <a:lnTo>
                    <a:pt x="453" y="1077"/>
                  </a:lnTo>
                  <a:lnTo>
                    <a:pt x="453" y="1247"/>
                  </a:lnTo>
                  <a:lnTo>
                    <a:pt x="283" y="1247"/>
                  </a:lnTo>
                  <a:lnTo>
                    <a:pt x="283" y="1304"/>
                  </a:lnTo>
                  <a:lnTo>
                    <a:pt x="170" y="1304"/>
                  </a:lnTo>
                  <a:lnTo>
                    <a:pt x="170" y="1247"/>
                  </a:lnTo>
                  <a:lnTo>
                    <a:pt x="113" y="1247"/>
                  </a:lnTo>
                  <a:lnTo>
                    <a:pt x="113" y="1020"/>
                  </a:lnTo>
                  <a:lnTo>
                    <a:pt x="56" y="1020"/>
                  </a:lnTo>
                  <a:lnTo>
                    <a:pt x="56" y="907"/>
                  </a:lnTo>
                  <a:lnTo>
                    <a:pt x="0" y="907"/>
                  </a:lnTo>
                  <a:lnTo>
                    <a:pt x="0" y="850"/>
                  </a:lnTo>
                  <a:lnTo>
                    <a:pt x="56" y="850"/>
                  </a:lnTo>
                  <a:lnTo>
                    <a:pt x="56" y="680"/>
                  </a:lnTo>
                  <a:lnTo>
                    <a:pt x="113" y="680"/>
                  </a:lnTo>
                  <a:lnTo>
                    <a:pt x="113" y="623"/>
                  </a:lnTo>
                  <a:lnTo>
                    <a:pt x="170" y="623"/>
                  </a:lnTo>
                  <a:lnTo>
                    <a:pt x="170" y="567"/>
                  </a:lnTo>
                  <a:lnTo>
                    <a:pt x="226" y="567"/>
                  </a:lnTo>
                  <a:lnTo>
                    <a:pt x="226" y="510"/>
                  </a:lnTo>
                  <a:lnTo>
                    <a:pt x="283" y="510"/>
                  </a:lnTo>
                  <a:lnTo>
                    <a:pt x="283" y="340"/>
                  </a:lnTo>
                  <a:lnTo>
                    <a:pt x="397" y="340"/>
                  </a:lnTo>
                  <a:lnTo>
                    <a:pt x="397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0" name="Freeform 44">
              <a:extLst>
                <a:ext uri="{FF2B5EF4-FFF2-40B4-BE49-F238E27FC236}">
                  <a16:creationId xmlns:a16="http://schemas.microsoft.com/office/drawing/2014/main" id="{D4FC6D5C-8584-4E8D-82CD-AE8AF64603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" y="3988"/>
              <a:ext cx="396" cy="340"/>
            </a:xfrm>
            <a:custGeom>
              <a:avLst/>
              <a:gdLst>
                <a:gd name="T0" fmla="*/ 396 w 396"/>
                <a:gd name="T1" fmla="*/ 283 h 340"/>
                <a:gd name="T2" fmla="*/ 396 w 396"/>
                <a:gd name="T3" fmla="*/ 227 h 340"/>
                <a:gd name="T4" fmla="*/ 340 w 396"/>
                <a:gd name="T5" fmla="*/ 227 h 340"/>
                <a:gd name="T6" fmla="*/ 340 w 396"/>
                <a:gd name="T7" fmla="*/ 0 h 340"/>
                <a:gd name="T8" fmla="*/ 56 w 396"/>
                <a:gd name="T9" fmla="*/ 0 h 340"/>
                <a:gd name="T10" fmla="*/ 56 w 396"/>
                <a:gd name="T11" fmla="*/ 113 h 340"/>
                <a:gd name="T12" fmla="*/ 0 w 396"/>
                <a:gd name="T13" fmla="*/ 113 h 340"/>
                <a:gd name="T14" fmla="*/ 0 w 396"/>
                <a:gd name="T15" fmla="*/ 283 h 340"/>
                <a:gd name="T16" fmla="*/ 56 w 396"/>
                <a:gd name="T17" fmla="*/ 283 h 340"/>
                <a:gd name="T18" fmla="*/ 56 w 396"/>
                <a:gd name="T19" fmla="*/ 340 h 340"/>
                <a:gd name="T20" fmla="*/ 226 w 396"/>
                <a:gd name="T21" fmla="*/ 340 h 340"/>
                <a:gd name="T22" fmla="*/ 226 w 396"/>
                <a:gd name="T23" fmla="*/ 283 h 340"/>
                <a:gd name="T24" fmla="*/ 396 w 396"/>
                <a:gd name="T25" fmla="*/ 28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340">
                  <a:moveTo>
                    <a:pt x="396" y="283"/>
                  </a:moveTo>
                  <a:lnTo>
                    <a:pt x="396" y="227"/>
                  </a:lnTo>
                  <a:lnTo>
                    <a:pt x="340" y="227"/>
                  </a:lnTo>
                  <a:lnTo>
                    <a:pt x="340" y="0"/>
                  </a:lnTo>
                  <a:lnTo>
                    <a:pt x="56" y="0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340"/>
                  </a:lnTo>
                  <a:lnTo>
                    <a:pt x="226" y="340"/>
                  </a:lnTo>
                  <a:lnTo>
                    <a:pt x="226" y="283"/>
                  </a:lnTo>
                  <a:lnTo>
                    <a:pt x="396" y="28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1" name="Freeform 45">
              <a:extLst>
                <a:ext uri="{FF2B5EF4-FFF2-40B4-BE49-F238E27FC236}">
                  <a16:creationId xmlns:a16="http://schemas.microsoft.com/office/drawing/2014/main" id="{EA502FE3-8735-49B0-9B88-5C8F851E2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" y="3875"/>
              <a:ext cx="454" cy="567"/>
            </a:xfrm>
            <a:custGeom>
              <a:avLst/>
              <a:gdLst>
                <a:gd name="T0" fmla="*/ 397 w 454"/>
                <a:gd name="T1" fmla="*/ 113 h 567"/>
                <a:gd name="T2" fmla="*/ 397 w 454"/>
                <a:gd name="T3" fmla="*/ 226 h 567"/>
                <a:gd name="T4" fmla="*/ 341 w 454"/>
                <a:gd name="T5" fmla="*/ 226 h 567"/>
                <a:gd name="T6" fmla="*/ 341 w 454"/>
                <a:gd name="T7" fmla="*/ 396 h 567"/>
                <a:gd name="T8" fmla="*/ 397 w 454"/>
                <a:gd name="T9" fmla="*/ 396 h 567"/>
                <a:gd name="T10" fmla="*/ 397 w 454"/>
                <a:gd name="T11" fmla="*/ 453 h 567"/>
                <a:gd name="T12" fmla="*/ 454 w 454"/>
                <a:gd name="T13" fmla="*/ 453 h 567"/>
                <a:gd name="T14" fmla="*/ 454 w 454"/>
                <a:gd name="T15" fmla="*/ 510 h 567"/>
                <a:gd name="T16" fmla="*/ 341 w 454"/>
                <a:gd name="T17" fmla="*/ 510 h 567"/>
                <a:gd name="T18" fmla="*/ 341 w 454"/>
                <a:gd name="T19" fmla="*/ 453 h 567"/>
                <a:gd name="T20" fmla="*/ 284 w 454"/>
                <a:gd name="T21" fmla="*/ 453 h 567"/>
                <a:gd name="T22" fmla="*/ 284 w 454"/>
                <a:gd name="T23" fmla="*/ 567 h 567"/>
                <a:gd name="T24" fmla="*/ 170 w 454"/>
                <a:gd name="T25" fmla="*/ 567 h 567"/>
                <a:gd name="T26" fmla="*/ 170 w 454"/>
                <a:gd name="T27" fmla="*/ 396 h 567"/>
                <a:gd name="T28" fmla="*/ 114 w 454"/>
                <a:gd name="T29" fmla="*/ 396 h 567"/>
                <a:gd name="T30" fmla="*/ 114 w 454"/>
                <a:gd name="T31" fmla="*/ 340 h 567"/>
                <a:gd name="T32" fmla="*/ 0 w 454"/>
                <a:gd name="T33" fmla="*/ 340 h 567"/>
                <a:gd name="T34" fmla="*/ 0 w 454"/>
                <a:gd name="T35" fmla="*/ 283 h 567"/>
                <a:gd name="T36" fmla="*/ 57 w 454"/>
                <a:gd name="T37" fmla="*/ 283 h 567"/>
                <a:gd name="T38" fmla="*/ 57 w 454"/>
                <a:gd name="T39" fmla="*/ 226 h 567"/>
                <a:gd name="T40" fmla="*/ 114 w 454"/>
                <a:gd name="T41" fmla="*/ 226 h 567"/>
                <a:gd name="T42" fmla="*/ 114 w 454"/>
                <a:gd name="T43" fmla="*/ 170 h 567"/>
                <a:gd name="T44" fmla="*/ 57 w 454"/>
                <a:gd name="T45" fmla="*/ 170 h 567"/>
                <a:gd name="T46" fmla="*/ 57 w 454"/>
                <a:gd name="T47" fmla="*/ 56 h 567"/>
                <a:gd name="T48" fmla="*/ 170 w 454"/>
                <a:gd name="T49" fmla="*/ 56 h 567"/>
                <a:gd name="T50" fmla="*/ 170 w 454"/>
                <a:gd name="T51" fmla="*/ 0 h 567"/>
                <a:gd name="T52" fmla="*/ 284 w 454"/>
                <a:gd name="T53" fmla="*/ 0 h 567"/>
                <a:gd name="T54" fmla="*/ 284 w 454"/>
                <a:gd name="T55" fmla="*/ 113 h 567"/>
                <a:gd name="T56" fmla="*/ 397 w 454"/>
                <a:gd name="T57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4" h="567">
                  <a:moveTo>
                    <a:pt x="397" y="113"/>
                  </a:moveTo>
                  <a:lnTo>
                    <a:pt x="397" y="226"/>
                  </a:lnTo>
                  <a:lnTo>
                    <a:pt x="341" y="226"/>
                  </a:lnTo>
                  <a:lnTo>
                    <a:pt x="341" y="396"/>
                  </a:lnTo>
                  <a:lnTo>
                    <a:pt x="397" y="396"/>
                  </a:lnTo>
                  <a:lnTo>
                    <a:pt x="397" y="453"/>
                  </a:lnTo>
                  <a:lnTo>
                    <a:pt x="454" y="453"/>
                  </a:lnTo>
                  <a:lnTo>
                    <a:pt x="454" y="510"/>
                  </a:lnTo>
                  <a:lnTo>
                    <a:pt x="341" y="510"/>
                  </a:lnTo>
                  <a:lnTo>
                    <a:pt x="341" y="453"/>
                  </a:lnTo>
                  <a:lnTo>
                    <a:pt x="284" y="453"/>
                  </a:lnTo>
                  <a:lnTo>
                    <a:pt x="284" y="567"/>
                  </a:lnTo>
                  <a:lnTo>
                    <a:pt x="170" y="567"/>
                  </a:lnTo>
                  <a:lnTo>
                    <a:pt x="170" y="396"/>
                  </a:lnTo>
                  <a:lnTo>
                    <a:pt x="114" y="396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114" y="226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397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2" name="Freeform 46">
              <a:extLst>
                <a:ext uri="{FF2B5EF4-FFF2-40B4-BE49-F238E27FC236}">
                  <a16:creationId xmlns:a16="http://schemas.microsoft.com/office/drawing/2014/main" id="{739DE800-DA5D-409A-9A1B-0EC168FDC6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3" y="3024"/>
              <a:ext cx="397" cy="964"/>
            </a:xfrm>
            <a:custGeom>
              <a:avLst/>
              <a:gdLst>
                <a:gd name="T0" fmla="*/ 397 w 397"/>
                <a:gd name="T1" fmla="*/ 964 h 964"/>
                <a:gd name="T2" fmla="*/ 397 w 397"/>
                <a:gd name="T3" fmla="*/ 737 h 964"/>
                <a:gd name="T4" fmla="*/ 340 w 397"/>
                <a:gd name="T5" fmla="*/ 737 h 964"/>
                <a:gd name="T6" fmla="*/ 340 w 397"/>
                <a:gd name="T7" fmla="*/ 454 h 964"/>
                <a:gd name="T8" fmla="*/ 284 w 397"/>
                <a:gd name="T9" fmla="*/ 454 h 964"/>
                <a:gd name="T10" fmla="*/ 284 w 397"/>
                <a:gd name="T11" fmla="*/ 0 h 964"/>
                <a:gd name="T12" fmla="*/ 170 w 397"/>
                <a:gd name="T13" fmla="*/ 0 h 964"/>
                <a:gd name="T14" fmla="*/ 170 w 397"/>
                <a:gd name="T15" fmla="*/ 284 h 964"/>
                <a:gd name="T16" fmla="*/ 114 w 397"/>
                <a:gd name="T17" fmla="*/ 284 h 964"/>
                <a:gd name="T18" fmla="*/ 114 w 397"/>
                <a:gd name="T19" fmla="*/ 680 h 964"/>
                <a:gd name="T20" fmla="*/ 0 w 397"/>
                <a:gd name="T21" fmla="*/ 680 h 964"/>
                <a:gd name="T22" fmla="*/ 0 w 397"/>
                <a:gd name="T23" fmla="*/ 737 h 964"/>
                <a:gd name="T24" fmla="*/ 55 w 397"/>
                <a:gd name="T25" fmla="*/ 737 h 964"/>
                <a:gd name="T26" fmla="*/ 57 w 397"/>
                <a:gd name="T27" fmla="*/ 964 h 964"/>
                <a:gd name="T28" fmla="*/ 397 w 397"/>
                <a:gd name="T29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964">
                  <a:moveTo>
                    <a:pt x="397" y="964"/>
                  </a:moveTo>
                  <a:lnTo>
                    <a:pt x="397" y="737"/>
                  </a:lnTo>
                  <a:lnTo>
                    <a:pt x="340" y="737"/>
                  </a:lnTo>
                  <a:lnTo>
                    <a:pt x="340" y="454"/>
                  </a:lnTo>
                  <a:lnTo>
                    <a:pt x="284" y="454"/>
                  </a:lnTo>
                  <a:lnTo>
                    <a:pt x="284" y="0"/>
                  </a:lnTo>
                  <a:lnTo>
                    <a:pt x="170" y="0"/>
                  </a:lnTo>
                  <a:lnTo>
                    <a:pt x="170" y="284"/>
                  </a:lnTo>
                  <a:lnTo>
                    <a:pt x="114" y="284"/>
                  </a:lnTo>
                  <a:lnTo>
                    <a:pt x="114" y="680"/>
                  </a:lnTo>
                  <a:lnTo>
                    <a:pt x="0" y="680"/>
                  </a:lnTo>
                  <a:lnTo>
                    <a:pt x="0" y="737"/>
                  </a:lnTo>
                  <a:lnTo>
                    <a:pt x="55" y="737"/>
                  </a:lnTo>
                  <a:lnTo>
                    <a:pt x="57" y="964"/>
                  </a:lnTo>
                  <a:lnTo>
                    <a:pt x="397" y="96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3" name="Freeform 47">
              <a:extLst>
                <a:ext uri="{FF2B5EF4-FFF2-40B4-BE49-F238E27FC236}">
                  <a16:creationId xmlns:a16="http://schemas.microsoft.com/office/drawing/2014/main" id="{3321CFF9-73E7-47B3-8092-8196DC702B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3" y="2854"/>
              <a:ext cx="1190" cy="1077"/>
            </a:xfrm>
            <a:custGeom>
              <a:avLst/>
              <a:gdLst>
                <a:gd name="T0" fmla="*/ 963 w 1190"/>
                <a:gd name="T1" fmla="*/ 1021 h 1077"/>
                <a:gd name="T2" fmla="*/ 850 w 1190"/>
                <a:gd name="T3" fmla="*/ 1077 h 1077"/>
                <a:gd name="T4" fmla="*/ 737 w 1190"/>
                <a:gd name="T5" fmla="*/ 964 h 1077"/>
                <a:gd name="T6" fmla="*/ 567 w 1190"/>
                <a:gd name="T7" fmla="*/ 1021 h 1077"/>
                <a:gd name="T8" fmla="*/ 680 w 1190"/>
                <a:gd name="T9" fmla="*/ 907 h 1077"/>
                <a:gd name="T10" fmla="*/ 793 w 1190"/>
                <a:gd name="T11" fmla="*/ 850 h 1077"/>
                <a:gd name="T12" fmla="*/ 850 w 1190"/>
                <a:gd name="T13" fmla="*/ 794 h 1077"/>
                <a:gd name="T14" fmla="*/ 793 w 1190"/>
                <a:gd name="T15" fmla="*/ 624 h 1077"/>
                <a:gd name="T16" fmla="*/ 737 w 1190"/>
                <a:gd name="T17" fmla="*/ 680 h 1077"/>
                <a:gd name="T18" fmla="*/ 680 w 1190"/>
                <a:gd name="T19" fmla="*/ 737 h 1077"/>
                <a:gd name="T20" fmla="*/ 623 w 1190"/>
                <a:gd name="T21" fmla="*/ 680 h 1077"/>
                <a:gd name="T22" fmla="*/ 510 w 1190"/>
                <a:gd name="T23" fmla="*/ 624 h 1077"/>
                <a:gd name="T24" fmla="*/ 453 w 1190"/>
                <a:gd name="T25" fmla="*/ 567 h 1077"/>
                <a:gd name="T26" fmla="*/ 283 w 1190"/>
                <a:gd name="T27" fmla="*/ 510 h 1077"/>
                <a:gd name="T28" fmla="*/ 113 w 1190"/>
                <a:gd name="T29" fmla="*/ 567 h 1077"/>
                <a:gd name="T30" fmla="*/ 0 w 1190"/>
                <a:gd name="T31" fmla="*/ 510 h 1077"/>
                <a:gd name="T32" fmla="*/ 56 w 1190"/>
                <a:gd name="T33" fmla="*/ 397 h 1077"/>
                <a:gd name="T34" fmla="*/ 113 w 1190"/>
                <a:gd name="T35" fmla="*/ 340 h 1077"/>
                <a:gd name="T36" fmla="*/ 396 w 1190"/>
                <a:gd name="T37" fmla="*/ 397 h 1077"/>
                <a:gd name="T38" fmla="*/ 453 w 1190"/>
                <a:gd name="T39" fmla="*/ 340 h 1077"/>
                <a:gd name="T40" fmla="*/ 567 w 1190"/>
                <a:gd name="T41" fmla="*/ 283 h 1077"/>
                <a:gd name="T42" fmla="*/ 623 w 1190"/>
                <a:gd name="T43" fmla="*/ 227 h 1077"/>
                <a:gd name="T44" fmla="*/ 680 w 1190"/>
                <a:gd name="T45" fmla="*/ 170 h 1077"/>
                <a:gd name="T46" fmla="*/ 737 w 1190"/>
                <a:gd name="T47" fmla="*/ 113 h 1077"/>
                <a:gd name="T48" fmla="*/ 793 w 1190"/>
                <a:gd name="T49" fmla="*/ 0 h 1077"/>
                <a:gd name="T50" fmla="*/ 850 w 1190"/>
                <a:gd name="T51" fmla="*/ 113 h 1077"/>
                <a:gd name="T52" fmla="*/ 907 w 1190"/>
                <a:gd name="T53" fmla="*/ 340 h 1077"/>
                <a:gd name="T54" fmla="*/ 1020 w 1190"/>
                <a:gd name="T55" fmla="*/ 397 h 1077"/>
                <a:gd name="T56" fmla="*/ 1190 w 1190"/>
                <a:gd name="T57" fmla="*/ 340 h 1077"/>
                <a:gd name="T58" fmla="*/ 1134 w 1190"/>
                <a:gd name="T59" fmla="*/ 454 h 1077"/>
                <a:gd name="T60" fmla="*/ 1020 w 1190"/>
                <a:gd name="T61" fmla="*/ 850 h 1077"/>
                <a:gd name="T62" fmla="*/ 1077 w 1190"/>
                <a:gd name="T63" fmla="*/ 907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90" h="1077">
                  <a:moveTo>
                    <a:pt x="1077" y="1021"/>
                  </a:moveTo>
                  <a:lnTo>
                    <a:pt x="963" y="1021"/>
                  </a:lnTo>
                  <a:lnTo>
                    <a:pt x="963" y="1077"/>
                  </a:lnTo>
                  <a:lnTo>
                    <a:pt x="850" y="1077"/>
                  </a:lnTo>
                  <a:lnTo>
                    <a:pt x="850" y="964"/>
                  </a:lnTo>
                  <a:lnTo>
                    <a:pt x="737" y="964"/>
                  </a:lnTo>
                  <a:lnTo>
                    <a:pt x="737" y="1021"/>
                  </a:lnTo>
                  <a:lnTo>
                    <a:pt x="567" y="1021"/>
                  </a:lnTo>
                  <a:lnTo>
                    <a:pt x="567" y="907"/>
                  </a:lnTo>
                  <a:lnTo>
                    <a:pt x="680" y="907"/>
                  </a:lnTo>
                  <a:lnTo>
                    <a:pt x="680" y="850"/>
                  </a:lnTo>
                  <a:lnTo>
                    <a:pt x="793" y="850"/>
                  </a:lnTo>
                  <a:lnTo>
                    <a:pt x="793" y="794"/>
                  </a:lnTo>
                  <a:lnTo>
                    <a:pt x="850" y="794"/>
                  </a:lnTo>
                  <a:lnTo>
                    <a:pt x="850" y="624"/>
                  </a:lnTo>
                  <a:lnTo>
                    <a:pt x="793" y="624"/>
                  </a:lnTo>
                  <a:lnTo>
                    <a:pt x="793" y="680"/>
                  </a:lnTo>
                  <a:lnTo>
                    <a:pt x="737" y="680"/>
                  </a:lnTo>
                  <a:lnTo>
                    <a:pt x="737" y="737"/>
                  </a:lnTo>
                  <a:lnTo>
                    <a:pt x="680" y="737"/>
                  </a:lnTo>
                  <a:lnTo>
                    <a:pt x="680" y="680"/>
                  </a:lnTo>
                  <a:lnTo>
                    <a:pt x="623" y="680"/>
                  </a:lnTo>
                  <a:lnTo>
                    <a:pt x="623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453" y="567"/>
                  </a:lnTo>
                  <a:lnTo>
                    <a:pt x="453" y="510"/>
                  </a:lnTo>
                  <a:lnTo>
                    <a:pt x="283" y="510"/>
                  </a:lnTo>
                  <a:lnTo>
                    <a:pt x="283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0" y="510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396" y="397"/>
                  </a:lnTo>
                  <a:lnTo>
                    <a:pt x="396" y="340"/>
                  </a:lnTo>
                  <a:lnTo>
                    <a:pt x="453" y="340"/>
                  </a:lnTo>
                  <a:lnTo>
                    <a:pt x="453" y="283"/>
                  </a:lnTo>
                  <a:lnTo>
                    <a:pt x="567" y="283"/>
                  </a:lnTo>
                  <a:lnTo>
                    <a:pt x="567" y="227"/>
                  </a:lnTo>
                  <a:lnTo>
                    <a:pt x="623" y="227"/>
                  </a:lnTo>
                  <a:lnTo>
                    <a:pt x="623" y="170"/>
                  </a:lnTo>
                  <a:lnTo>
                    <a:pt x="680" y="170"/>
                  </a:lnTo>
                  <a:lnTo>
                    <a:pt x="680" y="113"/>
                  </a:lnTo>
                  <a:lnTo>
                    <a:pt x="737" y="113"/>
                  </a:lnTo>
                  <a:lnTo>
                    <a:pt x="737" y="0"/>
                  </a:lnTo>
                  <a:lnTo>
                    <a:pt x="793" y="0"/>
                  </a:lnTo>
                  <a:lnTo>
                    <a:pt x="793" y="113"/>
                  </a:lnTo>
                  <a:lnTo>
                    <a:pt x="850" y="113"/>
                  </a:lnTo>
                  <a:lnTo>
                    <a:pt x="850" y="340"/>
                  </a:lnTo>
                  <a:lnTo>
                    <a:pt x="907" y="340"/>
                  </a:lnTo>
                  <a:lnTo>
                    <a:pt x="907" y="397"/>
                  </a:lnTo>
                  <a:lnTo>
                    <a:pt x="1020" y="397"/>
                  </a:lnTo>
                  <a:lnTo>
                    <a:pt x="1020" y="340"/>
                  </a:lnTo>
                  <a:lnTo>
                    <a:pt x="1190" y="340"/>
                  </a:lnTo>
                  <a:lnTo>
                    <a:pt x="1190" y="454"/>
                  </a:lnTo>
                  <a:lnTo>
                    <a:pt x="1134" y="454"/>
                  </a:lnTo>
                  <a:lnTo>
                    <a:pt x="1134" y="850"/>
                  </a:lnTo>
                  <a:lnTo>
                    <a:pt x="1020" y="850"/>
                  </a:lnTo>
                  <a:lnTo>
                    <a:pt x="1020" y="907"/>
                  </a:lnTo>
                  <a:lnTo>
                    <a:pt x="1077" y="907"/>
                  </a:lnTo>
                  <a:lnTo>
                    <a:pt x="1077" y="102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504" name="Group 48">
            <a:extLst>
              <a:ext uri="{FF2B5EF4-FFF2-40B4-BE49-F238E27FC236}">
                <a16:creationId xmlns:a16="http://schemas.microsoft.com/office/drawing/2014/main" id="{00CCD331-9AB1-4B59-91D0-A94431C3E371}"/>
              </a:ext>
            </a:extLst>
          </p:cNvPr>
          <p:cNvGrpSpPr>
            <a:grpSpLocks/>
          </p:cNvGrpSpPr>
          <p:nvPr/>
        </p:nvGrpSpPr>
        <p:grpSpPr bwMode="auto">
          <a:xfrm>
            <a:off x="4826000" y="4891088"/>
            <a:ext cx="530225" cy="133350"/>
            <a:chOff x="1480" y="585"/>
            <a:chExt cx="334" cy="84"/>
          </a:xfrm>
        </p:grpSpPr>
        <p:sp>
          <p:nvSpPr>
            <p:cNvPr id="19505" name="WordArt 49">
              <a:extLst>
                <a:ext uri="{FF2B5EF4-FFF2-40B4-BE49-F238E27FC236}">
                  <a16:creationId xmlns:a16="http://schemas.microsoft.com/office/drawing/2014/main" id="{8E4966B6-74A4-4E61-93AD-92A0A8B3C1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58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五所川原市</a:t>
              </a:r>
            </a:p>
          </p:txBody>
        </p:sp>
        <p:sp>
          <p:nvSpPr>
            <p:cNvPr id="19506" name="WordArt 50">
              <a:extLst>
                <a:ext uri="{FF2B5EF4-FFF2-40B4-BE49-F238E27FC236}">
                  <a16:creationId xmlns:a16="http://schemas.microsoft.com/office/drawing/2014/main" id="{8125E478-D231-4C51-AB6D-60F3816878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58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五所川原市</a:t>
              </a:r>
            </a:p>
          </p:txBody>
        </p:sp>
      </p:grpSp>
      <p:grpSp>
        <p:nvGrpSpPr>
          <p:cNvPr id="19507" name="Group 51">
            <a:extLst>
              <a:ext uri="{FF2B5EF4-FFF2-40B4-BE49-F238E27FC236}">
                <a16:creationId xmlns:a16="http://schemas.microsoft.com/office/drawing/2014/main" id="{E7302CB4-0504-40F3-8D3C-DE17F2355C8F}"/>
              </a:ext>
            </a:extLst>
          </p:cNvPr>
          <p:cNvGrpSpPr>
            <a:grpSpLocks/>
          </p:cNvGrpSpPr>
          <p:nvPr/>
        </p:nvGrpSpPr>
        <p:grpSpPr bwMode="auto">
          <a:xfrm>
            <a:off x="6130925" y="5565775"/>
            <a:ext cx="396875" cy="133350"/>
            <a:chOff x="459" y="585"/>
            <a:chExt cx="250" cy="84"/>
          </a:xfrm>
        </p:grpSpPr>
        <p:sp>
          <p:nvSpPr>
            <p:cNvPr id="19508" name="WordArt 52">
              <a:extLst>
                <a:ext uri="{FF2B5EF4-FFF2-40B4-BE49-F238E27FC236}">
                  <a16:creationId xmlns:a16="http://schemas.microsoft.com/office/drawing/2014/main" id="{E3AD0835-337F-487E-B427-0ACEA91832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5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青森市</a:t>
              </a:r>
            </a:p>
          </p:txBody>
        </p:sp>
        <p:sp>
          <p:nvSpPr>
            <p:cNvPr id="19509" name="WordArt 53">
              <a:extLst>
                <a:ext uri="{FF2B5EF4-FFF2-40B4-BE49-F238E27FC236}">
                  <a16:creationId xmlns:a16="http://schemas.microsoft.com/office/drawing/2014/main" id="{652223BE-FD04-4D24-B3D2-4BBF48E0ED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青森市</a:t>
              </a:r>
            </a:p>
          </p:txBody>
        </p:sp>
      </p:grpSp>
      <p:grpSp>
        <p:nvGrpSpPr>
          <p:cNvPr id="19510" name="Group 54">
            <a:extLst>
              <a:ext uri="{FF2B5EF4-FFF2-40B4-BE49-F238E27FC236}">
                <a16:creationId xmlns:a16="http://schemas.microsoft.com/office/drawing/2014/main" id="{3C533C6A-2D0E-44B8-BFAC-1D42761922F7}"/>
              </a:ext>
            </a:extLst>
          </p:cNvPr>
          <p:cNvGrpSpPr>
            <a:grpSpLocks/>
          </p:cNvGrpSpPr>
          <p:nvPr/>
        </p:nvGrpSpPr>
        <p:grpSpPr bwMode="auto">
          <a:xfrm>
            <a:off x="4375150" y="6826250"/>
            <a:ext cx="396875" cy="133350"/>
            <a:chOff x="913" y="585"/>
            <a:chExt cx="250" cy="84"/>
          </a:xfrm>
        </p:grpSpPr>
        <p:sp>
          <p:nvSpPr>
            <p:cNvPr id="19511" name="WordArt 55">
              <a:extLst>
                <a:ext uri="{FF2B5EF4-FFF2-40B4-BE49-F238E27FC236}">
                  <a16:creationId xmlns:a16="http://schemas.microsoft.com/office/drawing/2014/main" id="{7584722B-85E7-46A6-8EE8-B795040B0C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5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弘前市</a:t>
              </a:r>
            </a:p>
          </p:txBody>
        </p:sp>
        <p:sp>
          <p:nvSpPr>
            <p:cNvPr id="19512" name="WordArt 56">
              <a:extLst>
                <a:ext uri="{FF2B5EF4-FFF2-40B4-BE49-F238E27FC236}">
                  <a16:creationId xmlns:a16="http://schemas.microsoft.com/office/drawing/2014/main" id="{3E5598BC-A036-40DC-8FC4-62DB989DD4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弘前市</a:t>
              </a:r>
            </a:p>
          </p:txBody>
        </p:sp>
      </p:grpSp>
      <p:grpSp>
        <p:nvGrpSpPr>
          <p:cNvPr id="19513" name="Group 57">
            <a:extLst>
              <a:ext uri="{FF2B5EF4-FFF2-40B4-BE49-F238E27FC236}">
                <a16:creationId xmlns:a16="http://schemas.microsoft.com/office/drawing/2014/main" id="{A299A566-EBAC-4196-99F7-647794A43220}"/>
              </a:ext>
            </a:extLst>
          </p:cNvPr>
          <p:cNvGrpSpPr>
            <a:grpSpLocks/>
          </p:cNvGrpSpPr>
          <p:nvPr/>
        </p:nvGrpSpPr>
        <p:grpSpPr bwMode="auto">
          <a:xfrm>
            <a:off x="7750175" y="6961188"/>
            <a:ext cx="530225" cy="133350"/>
            <a:chOff x="1480" y="729"/>
            <a:chExt cx="334" cy="84"/>
          </a:xfrm>
        </p:grpSpPr>
        <p:sp>
          <p:nvSpPr>
            <p:cNvPr id="19514" name="WordArt 58">
              <a:extLst>
                <a:ext uri="{FF2B5EF4-FFF2-40B4-BE49-F238E27FC236}">
                  <a16:creationId xmlns:a16="http://schemas.microsoft.com/office/drawing/2014/main" id="{4F5C5B08-D36A-43CB-A8C6-3A5B3E0112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72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十和田市</a:t>
              </a:r>
            </a:p>
          </p:txBody>
        </p:sp>
        <p:sp>
          <p:nvSpPr>
            <p:cNvPr id="19515" name="WordArt 59">
              <a:extLst>
                <a:ext uri="{FF2B5EF4-FFF2-40B4-BE49-F238E27FC236}">
                  <a16:creationId xmlns:a16="http://schemas.microsoft.com/office/drawing/2014/main" id="{2DC75B66-FFFB-4C37-86A7-676590DB28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73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十和田市</a:t>
              </a:r>
            </a:p>
          </p:txBody>
        </p:sp>
      </p:grpSp>
      <p:grpSp>
        <p:nvGrpSpPr>
          <p:cNvPr id="19516" name="Group 60">
            <a:extLst>
              <a:ext uri="{FF2B5EF4-FFF2-40B4-BE49-F238E27FC236}">
                <a16:creationId xmlns:a16="http://schemas.microsoft.com/office/drawing/2014/main" id="{56287FA1-C031-47A8-BE8C-72F98F5FEA90}"/>
              </a:ext>
            </a:extLst>
          </p:cNvPr>
          <p:cNvGrpSpPr>
            <a:grpSpLocks/>
          </p:cNvGrpSpPr>
          <p:nvPr/>
        </p:nvGrpSpPr>
        <p:grpSpPr bwMode="auto">
          <a:xfrm>
            <a:off x="10045700" y="7410450"/>
            <a:ext cx="396875" cy="133350"/>
            <a:chOff x="459" y="729"/>
            <a:chExt cx="250" cy="84"/>
          </a:xfrm>
        </p:grpSpPr>
        <p:sp>
          <p:nvSpPr>
            <p:cNvPr id="19517" name="WordArt 61">
              <a:extLst>
                <a:ext uri="{FF2B5EF4-FFF2-40B4-BE49-F238E27FC236}">
                  <a16:creationId xmlns:a16="http://schemas.microsoft.com/office/drawing/2014/main" id="{7FDAA34E-C38A-41B7-A309-7D0BA17552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7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八戸市</a:t>
              </a:r>
            </a:p>
          </p:txBody>
        </p:sp>
        <p:sp>
          <p:nvSpPr>
            <p:cNvPr id="19518" name="WordArt 62">
              <a:extLst>
                <a:ext uri="{FF2B5EF4-FFF2-40B4-BE49-F238E27FC236}">
                  <a16:creationId xmlns:a16="http://schemas.microsoft.com/office/drawing/2014/main" id="{BEB6B312-90D7-4B1D-8889-7CC9C434BE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7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八戸市</a:t>
              </a:r>
            </a:p>
          </p:txBody>
        </p:sp>
      </p:grpSp>
      <p:grpSp>
        <p:nvGrpSpPr>
          <p:cNvPr id="19519" name="Group 63">
            <a:extLst>
              <a:ext uri="{FF2B5EF4-FFF2-40B4-BE49-F238E27FC236}">
                <a16:creationId xmlns:a16="http://schemas.microsoft.com/office/drawing/2014/main" id="{8C058D0E-8202-47B1-AE4A-62018E721599}"/>
              </a:ext>
            </a:extLst>
          </p:cNvPr>
          <p:cNvGrpSpPr>
            <a:grpSpLocks/>
          </p:cNvGrpSpPr>
          <p:nvPr/>
        </p:nvGrpSpPr>
        <p:grpSpPr bwMode="auto">
          <a:xfrm>
            <a:off x="6040438" y="6645275"/>
            <a:ext cx="396875" cy="133350"/>
            <a:chOff x="913" y="729"/>
            <a:chExt cx="250" cy="84"/>
          </a:xfrm>
        </p:grpSpPr>
        <p:sp>
          <p:nvSpPr>
            <p:cNvPr id="19520" name="WordArt 64">
              <a:extLst>
                <a:ext uri="{FF2B5EF4-FFF2-40B4-BE49-F238E27FC236}">
                  <a16:creationId xmlns:a16="http://schemas.microsoft.com/office/drawing/2014/main" id="{BE6E5212-DD89-4C3E-96A1-934BE3C4F2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7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黒石市</a:t>
              </a:r>
            </a:p>
          </p:txBody>
        </p:sp>
        <p:sp>
          <p:nvSpPr>
            <p:cNvPr id="19521" name="WordArt 65">
              <a:extLst>
                <a:ext uri="{FF2B5EF4-FFF2-40B4-BE49-F238E27FC236}">
                  <a16:creationId xmlns:a16="http://schemas.microsoft.com/office/drawing/2014/main" id="{8BF11894-21D0-4DA0-91D4-1BCB71EECA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7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黒石市</a:t>
              </a:r>
            </a:p>
          </p:txBody>
        </p:sp>
      </p:grpSp>
      <p:grpSp>
        <p:nvGrpSpPr>
          <p:cNvPr id="19522" name="Group 66">
            <a:extLst>
              <a:ext uri="{FF2B5EF4-FFF2-40B4-BE49-F238E27FC236}">
                <a16:creationId xmlns:a16="http://schemas.microsoft.com/office/drawing/2014/main" id="{B2BDFC58-FF93-4EC0-BD8F-5A5692F6E47C}"/>
              </a:ext>
            </a:extLst>
          </p:cNvPr>
          <p:cNvGrpSpPr>
            <a:grpSpLocks/>
          </p:cNvGrpSpPr>
          <p:nvPr/>
        </p:nvGrpSpPr>
        <p:grpSpPr bwMode="auto">
          <a:xfrm>
            <a:off x="3879850" y="4891088"/>
            <a:ext cx="530225" cy="133350"/>
            <a:chOff x="1487" y="925"/>
            <a:chExt cx="334" cy="84"/>
          </a:xfrm>
        </p:grpSpPr>
        <p:sp>
          <p:nvSpPr>
            <p:cNvPr id="19523" name="WordArt 67">
              <a:extLst>
                <a:ext uri="{FF2B5EF4-FFF2-40B4-BE49-F238E27FC236}">
                  <a16:creationId xmlns:a16="http://schemas.microsoft.com/office/drawing/2014/main" id="{09E8BA70-867B-485E-A4CA-3E5FCF91A7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7" y="92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つがる市</a:t>
              </a:r>
            </a:p>
          </p:txBody>
        </p:sp>
        <p:sp>
          <p:nvSpPr>
            <p:cNvPr id="19524" name="WordArt 68">
              <a:extLst>
                <a:ext uri="{FF2B5EF4-FFF2-40B4-BE49-F238E27FC236}">
                  <a16:creationId xmlns:a16="http://schemas.microsoft.com/office/drawing/2014/main" id="{9026E81B-FEE7-4280-86E4-581BB60152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92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つがる市</a:t>
              </a:r>
            </a:p>
          </p:txBody>
        </p:sp>
      </p:grpSp>
      <p:grpSp>
        <p:nvGrpSpPr>
          <p:cNvPr id="19525" name="Group 69">
            <a:extLst>
              <a:ext uri="{FF2B5EF4-FFF2-40B4-BE49-F238E27FC236}">
                <a16:creationId xmlns:a16="http://schemas.microsoft.com/office/drawing/2014/main" id="{AFB05FA6-F422-49F6-BE79-1D21D33C8523}"/>
              </a:ext>
            </a:extLst>
          </p:cNvPr>
          <p:cNvGrpSpPr>
            <a:grpSpLocks/>
          </p:cNvGrpSpPr>
          <p:nvPr/>
        </p:nvGrpSpPr>
        <p:grpSpPr bwMode="auto">
          <a:xfrm>
            <a:off x="6221413" y="7456488"/>
            <a:ext cx="396875" cy="133350"/>
            <a:chOff x="466" y="925"/>
            <a:chExt cx="250" cy="84"/>
          </a:xfrm>
        </p:grpSpPr>
        <p:sp>
          <p:nvSpPr>
            <p:cNvPr id="19526" name="WordArt 70">
              <a:extLst>
                <a:ext uri="{FF2B5EF4-FFF2-40B4-BE49-F238E27FC236}">
                  <a16:creationId xmlns:a16="http://schemas.microsoft.com/office/drawing/2014/main" id="{FC3B06DE-D4F7-447B-B9ED-50C88AECE5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6" y="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平川市</a:t>
              </a:r>
            </a:p>
          </p:txBody>
        </p:sp>
        <p:sp>
          <p:nvSpPr>
            <p:cNvPr id="19527" name="WordArt 71">
              <a:extLst>
                <a:ext uri="{FF2B5EF4-FFF2-40B4-BE49-F238E27FC236}">
                  <a16:creationId xmlns:a16="http://schemas.microsoft.com/office/drawing/2014/main" id="{7E322484-5FA0-4C09-A9AB-F97B88839A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7" y="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平川市</a:t>
              </a:r>
            </a:p>
          </p:txBody>
        </p:sp>
      </p:grpSp>
      <p:grpSp>
        <p:nvGrpSpPr>
          <p:cNvPr id="19528" name="Group 72">
            <a:extLst>
              <a:ext uri="{FF2B5EF4-FFF2-40B4-BE49-F238E27FC236}">
                <a16:creationId xmlns:a16="http://schemas.microsoft.com/office/drawing/2014/main" id="{86889EAE-4AE1-4B85-A44A-38EB7CC53E6C}"/>
              </a:ext>
            </a:extLst>
          </p:cNvPr>
          <p:cNvGrpSpPr>
            <a:grpSpLocks/>
          </p:cNvGrpSpPr>
          <p:nvPr/>
        </p:nvGrpSpPr>
        <p:grpSpPr bwMode="auto">
          <a:xfrm>
            <a:off x="7570788" y="1739900"/>
            <a:ext cx="396875" cy="133350"/>
            <a:chOff x="920" y="925"/>
            <a:chExt cx="250" cy="84"/>
          </a:xfrm>
        </p:grpSpPr>
        <p:sp>
          <p:nvSpPr>
            <p:cNvPr id="19529" name="WordArt 73">
              <a:extLst>
                <a:ext uri="{FF2B5EF4-FFF2-40B4-BE49-F238E27FC236}">
                  <a16:creationId xmlns:a16="http://schemas.microsoft.com/office/drawing/2014/main" id="{33FBFA99-3DF6-4DCA-9315-4439F10AC7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むつ市</a:t>
              </a:r>
            </a:p>
          </p:txBody>
        </p:sp>
        <p:sp>
          <p:nvSpPr>
            <p:cNvPr id="19530" name="WordArt 74">
              <a:extLst>
                <a:ext uri="{FF2B5EF4-FFF2-40B4-BE49-F238E27FC236}">
                  <a16:creationId xmlns:a16="http://schemas.microsoft.com/office/drawing/2014/main" id="{DC57071D-92ED-4CE5-9127-7E46F964EB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むつ市</a:t>
              </a:r>
            </a:p>
          </p:txBody>
        </p:sp>
      </p:grpSp>
      <p:grpSp>
        <p:nvGrpSpPr>
          <p:cNvPr id="19531" name="Group 75">
            <a:extLst>
              <a:ext uri="{FF2B5EF4-FFF2-40B4-BE49-F238E27FC236}">
                <a16:creationId xmlns:a16="http://schemas.microsoft.com/office/drawing/2014/main" id="{ED3B00D0-1F58-4F5A-9A5A-7C26B4B0B7B8}"/>
              </a:ext>
            </a:extLst>
          </p:cNvPr>
          <p:cNvGrpSpPr>
            <a:grpSpLocks/>
          </p:cNvGrpSpPr>
          <p:nvPr/>
        </p:nvGrpSpPr>
        <p:grpSpPr bwMode="auto">
          <a:xfrm>
            <a:off x="5186363" y="3405188"/>
            <a:ext cx="530225" cy="133350"/>
            <a:chOff x="1480" y="1152"/>
            <a:chExt cx="334" cy="84"/>
          </a:xfrm>
        </p:grpSpPr>
        <p:sp>
          <p:nvSpPr>
            <p:cNvPr id="19532" name="WordArt 76">
              <a:extLst>
                <a:ext uri="{FF2B5EF4-FFF2-40B4-BE49-F238E27FC236}">
                  <a16:creationId xmlns:a16="http://schemas.microsoft.com/office/drawing/2014/main" id="{C4846B23-83AF-46EA-ACAD-01C0D336FD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1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外ヶ浜町</a:t>
              </a:r>
            </a:p>
          </p:txBody>
        </p:sp>
        <p:sp>
          <p:nvSpPr>
            <p:cNvPr id="19533" name="WordArt 77">
              <a:extLst>
                <a:ext uri="{FF2B5EF4-FFF2-40B4-BE49-F238E27FC236}">
                  <a16:creationId xmlns:a16="http://schemas.microsoft.com/office/drawing/2014/main" id="{68F44A5E-D07B-48D5-8C71-719905BB8B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1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外ヶ浜町</a:t>
              </a:r>
            </a:p>
          </p:txBody>
        </p:sp>
      </p:grpSp>
      <p:grpSp>
        <p:nvGrpSpPr>
          <p:cNvPr id="19534" name="Group 78">
            <a:extLst>
              <a:ext uri="{FF2B5EF4-FFF2-40B4-BE49-F238E27FC236}">
                <a16:creationId xmlns:a16="http://schemas.microsoft.com/office/drawing/2014/main" id="{39EA55A9-9013-4355-83CB-C225AC5F552B}"/>
              </a:ext>
            </a:extLst>
          </p:cNvPr>
          <p:cNvGrpSpPr>
            <a:grpSpLocks/>
          </p:cNvGrpSpPr>
          <p:nvPr/>
        </p:nvGrpSpPr>
        <p:grpSpPr bwMode="auto">
          <a:xfrm>
            <a:off x="4826000" y="5926138"/>
            <a:ext cx="396875" cy="133350"/>
            <a:chOff x="459" y="1152"/>
            <a:chExt cx="250" cy="84"/>
          </a:xfrm>
        </p:grpSpPr>
        <p:sp>
          <p:nvSpPr>
            <p:cNvPr id="19535" name="WordArt 79">
              <a:extLst>
                <a:ext uri="{FF2B5EF4-FFF2-40B4-BE49-F238E27FC236}">
                  <a16:creationId xmlns:a16="http://schemas.microsoft.com/office/drawing/2014/main" id="{858324DD-BC6C-4A96-A951-78BDB38FA0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1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板柳町</a:t>
              </a:r>
            </a:p>
          </p:txBody>
        </p:sp>
        <p:sp>
          <p:nvSpPr>
            <p:cNvPr id="19536" name="WordArt 80">
              <a:extLst>
                <a:ext uri="{FF2B5EF4-FFF2-40B4-BE49-F238E27FC236}">
                  <a16:creationId xmlns:a16="http://schemas.microsoft.com/office/drawing/2014/main" id="{8BA2D03D-7D7E-4F34-9A6E-6F46434942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1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板柳町</a:t>
              </a:r>
            </a:p>
          </p:txBody>
        </p:sp>
      </p:grpSp>
      <p:grpSp>
        <p:nvGrpSpPr>
          <p:cNvPr id="19537" name="Group 81">
            <a:extLst>
              <a:ext uri="{FF2B5EF4-FFF2-40B4-BE49-F238E27FC236}">
                <a16:creationId xmlns:a16="http://schemas.microsoft.com/office/drawing/2014/main" id="{D0FE5DD4-A89A-4172-A184-6F189D55BA7B}"/>
              </a:ext>
            </a:extLst>
          </p:cNvPr>
          <p:cNvGrpSpPr>
            <a:grpSpLocks/>
          </p:cNvGrpSpPr>
          <p:nvPr/>
        </p:nvGrpSpPr>
        <p:grpSpPr bwMode="auto">
          <a:xfrm>
            <a:off x="9686925" y="5745163"/>
            <a:ext cx="396875" cy="133350"/>
            <a:chOff x="913" y="1152"/>
            <a:chExt cx="250" cy="84"/>
          </a:xfrm>
        </p:grpSpPr>
        <p:sp>
          <p:nvSpPr>
            <p:cNvPr id="19538" name="WordArt 82">
              <a:extLst>
                <a:ext uri="{FF2B5EF4-FFF2-40B4-BE49-F238E27FC236}">
                  <a16:creationId xmlns:a16="http://schemas.microsoft.com/office/drawing/2014/main" id="{C3B484FD-C62D-49F2-8DE9-643385B931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1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三沢市</a:t>
              </a:r>
            </a:p>
          </p:txBody>
        </p:sp>
        <p:sp>
          <p:nvSpPr>
            <p:cNvPr id="19539" name="WordArt 83">
              <a:extLst>
                <a:ext uri="{FF2B5EF4-FFF2-40B4-BE49-F238E27FC236}">
                  <a16:creationId xmlns:a16="http://schemas.microsoft.com/office/drawing/2014/main" id="{2149D152-DA21-490F-B26C-F574898D00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1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三沢市</a:t>
              </a:r>
            </a:p>
          </p:txBody>
        </p:sp>
      </p:grpSp>
      <p:grpSp>
        <p:nvGrpSpPr>
          <p:cNvPr id="19540" name="Group 84">
            <a:extLst>
              <a:ext uri="{FF2B5EF4-FFF2-40B4-BE49-F238E27FC236}">
                <a16:creationId xmlns:a16="http://schemas.microsoft.com/office/drawing/2014/main" id="{6E99F625-9A06-4C4D-8DE5-1671F7A9C10C}"/>
              </a:ext>
            </a:extLst>
          </p:cNvPr>
          <p:cNvGrpSpPr>
            <a:grpSpLocks/>
          </p:cNvGrpSpPr>
          <p:nvPr/>
        </p:nvGrpSpPr>
        <p:grpSpPr bwMode="auto">
          <a:xfrm>
            <a:off x="3160713" y="6240463"/>
            <a:ext cx="530225" cy="133350"/>
            <a:chOff x="1480" y="1409"/>
            <a:chExt cx="334" cy="84"/>
          </a:xfrm>
        </p:grpSpPr>
        <p:sp>
          <p:nvSpPr>
            <p:cNvPr id="19541" name="WordArt 85">
              <a:extLst>
                <a:ext uri="{FF2B5EF4-FFF2-40B4-BE49-F238E27FC236}">
                  <a16:creationId xmlns:a16="http://schemas.microsoft.com/office/drawing/2014/main" id="{1EF7D2D4-EC74-49DD-9E19-57618D5C89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40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鰺ヶ沢町</a:t>
              </a:r>
            </a:p>
          </p:txBody>
        </p:sp>
        <p:sp>
          <p:nvSpPr>
            <p:cNvPr id="19542" name="WordArt 86">
              <a:extLst>
                <a:ext uri="{FF2B5EF4-FFF2-40B4-BE49-F238E27FC236}">
                  <a16:creationId xmlns:a16="http://schemas.microsoft.com/office/drawing/2014/main" id="{3A76A78C-F10B-4477-973A-B574B73CCC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41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鰺ヶ沢町</a:t>
              </a:r>
            </a:p>
          </p:txBody>
        </p:sp>
      </p:grpSp>
      <p:grpSp>
        <p:nvGrpSpPr>
          <p:cNvPr id="19543" name="Group 87">
            <a:extLst>
              <a:ext uri="{FF2B5EF4-FFF2-40B4-BE49-F238E27FC236}">
                <a16:creationId xmlns:a16="http://schemas.microsoft.com/office/drawing/2014/main" id="{79819851-C343-44D8-91A0-A33A5BA82802}"/>
              </a:ext>
            </a:extLst>
          </p:cNvPr>
          <p:cNvGrpSpPr>
            <a:grpSpLocks/>
          </p:cNvGrpSpPr>
          <p:nvPr/>
        </p:nvGrpSpPr>
        <p:grpSpPr bwMode="auto">
          <a:xfrm>
            <a:off x="7886700" y="5791200"/>
            <a:ext cx="396875" cy="133350"/>
            <a:chOff x="459" y="1409"/>
            <a:chExt cx="250" cy="84"/>
          </a:xfrm>
        </p:grpSpPr>
        <p:sp>
          <p:nvSpPr>
            <p:cNvPr id="19544" name="WordArt 88">
              <a:extLst>
                <a:ext uri="{FF2B5EF4-FFF2-40B4-BE49-F238E27FC236}">
                  <a16:creationId xmlns:a16="http://schemas.microsoft.com/office/drawing/2014/main" id="{22B35BAB-C7FC-47BD-A38C-3B6D2934C0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4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七戸町</a:t>
              </a:r>
            </a:p>
          </p:txBody>
        </p:sp>
        <p:sp>
          <p:nvSpPr>
            <p:cNvPr id="19545" name="WordArt 89">
              <a:extLst>
                <a:ext uri="{FF2B5EF4-FFF2-40B4-BE49-F238E27FC236}">
                  <a16:creationId xmlns:a16="http://schemas.microsoft.com/office/drawing/2014/main" id="{EE504487-8000-477F-81D5-975E4A2E0F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4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七戸町</a:t>
              </a:r>
            </a:p>
          </p:txBody>
        </p:sp>
      </p:grpSp>
      <p:grpSp>
        <p:nvGrpSpPr>
          <p:cNvPr id="19546" name="Group 90">
            <a:extLst>
              <a:ext uri="{FF2B5EF4-FFF2-40B4-BE49-F238E27FC236}">
                <a16:creationId xmlns:a16="http://schemas.microsoft.com/office/drawing/2014/main" id="{B5854A12-C496-4140-8CD5-46A4F6B8CF29}"/>
              </a:ext>
            </a:extLst>
          </p:cNvPr>
          <p:cNvGrpSpPr>
            <a:grpSpLocks/>
          </p:cNvGrpSpPr>
          <p:nvPr/>
        </p:nvGrpSpPr>
        <p:grpSpPr bwMode="auto">
          <a:xfrm>
            <a:off x="6986588" y="569913"/>
            <a:ext cx="396875" cy="133350"/>
            <a:chOff x="913" y="1409"/>
            <a:chExt cx="250" cy="84"/>
          </a:xfrm>
        </p:grpSpPr>
        <p:sp>
          <p:nvSpPr>
            <p:cNvPr id="19547" name="WordArt 91">
              <a:extLst>
                <a:ext uri="{FF2B5EF4-FFF2-40B4-BE49-F238E27FC236}">
                  <a16:creationId xmlns:a16="http://schemas.microsoft.com/office/drawing/2014/main" id="{88BDBF10-B191-4B9A-BD58-C043FDD514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4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大間町</a:t>
              </a:r>
            </a:p>
          </p:txBody>
        </p:sp>
        <p:sp>
          <p:nvSpPr>
            <p:cNvPr id="19548" name="WordArt 92">
              <a:extLst>
                <a:ext uri="{FF2B5EF4-FFF2-40B4-BE49-F238E27FC236}">
                  <a16:creationId xmlns:a16="http://schemas.microsoft.com/office/drawing/2014/main" id="{1A8E2304-E180-4959-A22B-BE5C782D66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4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大間町</a:t>
              </a:r>
            </a:p>
          </p:txBody>
        </p:sp>
      </p:grpSp>
      <p:grpSp>
        <p:nvGrpSpPr>
          <p:cNvPr id="19549" name="Group 93">
            <a:extLst>
              <a:ext uri="{FF2B5EF4-FFF2-40B4-BE49-F238E27FC236}">
                <a16:creationId xmlns:a16="http://schemas.microsoft.com/office/drawing/2014/main" id="{D8C1B97A-F5CF-48ED-AD33-68111F1A9DBC}"/>
              </a:ext>
            </a:extLst>
          </p:cNvPr>
          <p:cNvGrpSpPr>
            <a:grpSpLocks/>
          </p:cNvGrpSpPr>
          <p:nvPr/>
        </p:nvGrpSpPr>
        <p:grpSpPr bwMode="auto">
          <a:xfrm>
            <a:off x="3430588" y="7366000"/>
            <a:ext cx="530225" cy="133350"/>
            <a:chOff x="1480" y="1553"/>
            <a:chExt cx="334" cy="84"/>
          </a:xfrm>
        </p:grpSpPr>
        <p:sp>
          <p:nvSpPr>
            <p:cNvPr id="19550" name="WordArt 94">
              <a:extLst>
                <a:ext uri="{FF2B5EF4-FFF2-40B4-BE49-F238E27FC236}">
                  <a16:creationId xmlns:a16="http://schemas.microsoft.com/office/drawing/2014/main" id="{CBAD033C-36CF-4259-ACA0-1EB68FE629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55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西目屋村</a:t>
              </a:r>
            </a:p>
          </p:txBody>
        </p:sp>
        <p:sp>
          <p:nvSpPr>
            <p:cNvPr id="19551" name="WordArt 95">
              <a:extLst>
                <a:ext uri="{FF2B5EF4-FFF2-40B4-BE49-F238E27FC236}">
                  <a16:creationId xmlns:a16="http://schemas.microsoft.com/office/drawing/2014/main" id="{83265AD1-07D7-43B1-83D7-5581908D1B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55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西目屋村</a:t>
              </a:r>
            </a:p>
          </p:txBody>
        </p:sp>
      </p:grpSp>
      <p:grpSp>
        <p:nvGrpSpPr>
          <p:cNvPr id="19552" name="Group 96">
            <a:extLst>
              <a:ext uri="{FF2B5EF4-FFF2-40B4-BE49-F238E27FC236}">
                <a16:creationId xmlns:a16="http://schemas.microsoft.com/office/drawing/2014/main" id="{F1538A1A-D5DD-48CC-9251-0B8DFCF193BA}"/>
              </a:ext>
            </a:extLst>
          </p:cNvPr>
          <p:cNvGrpSpPr>
            <a:grpSpLocks/>
          </p:cNvGrpSpPr>
          <p:nvPr/>
        </p:nvGrpSpPr>
        <p:grpSpPr bwMode="auto">
          <a:xfrm>
            <a:off x="4465638" y="5565775"/>
            <a:ext cx="396875" cy="133350"/>
            <a:chOff x="459" y="1553"/>
            <a:chExt cx="250" cy="84"/>
          </a:xfrm>
        </p:grpSpPr>
        <p:sp>
          <p:nvSpPr>
            <p:cNvPr id="19553" name="WordArt 97">
              <a:extLst>
                <a:ext uri="{FF2B5EF4-FFF2-40B4-BE49-F238E27FC236}">
                  <a16:creationId xmlns:a16="http://schemas.microsoft.com/office/drawing/2014/main" id="{605144DF-8B0A-4331-AEC7-FAF04332EC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5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鶴田町</a:t>
              </a:r>
            </a:p>
          </p:txBody>
        </p:sp>
        <p:sp>
          <p:nvSpPr>
            <p:cNvPr id="19554" name="WordArt 98">
              <a:extLst>
                <a:ext uri="{FF2B5EF4-FFF2-40B4-BE49-F238E27FC236}">
                  <a16:creationId xmlns:a16="http://schemas.microsoft.com/office/drawing/2014/main" id="{8C81E051-058C-49EF-B08A-FDD7441D0C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5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鶴田町</a:t>
              </a:r>
            </a:p>
          </p:txBody>
        </p:sp>
      </p:grpSp>
      <p:grpSp>
        <p:nvGrpSpPr>
          <p:cNvPr id="19555" name="Group 99">
            <a:extLst>
              <a:ext uri="{FF2B5EF4-FFF2-40B4-BE49-F238E27FC236}">
                <a16:creationId xmlns:a16="http://schemas.microsoft.com/office/drawing/2014/main" id="{1C47E73E-4830-44D3-9CEA-550D420E3F3E}"/>
              </a:ext>
            </a:extLst>
          </p:cNvPr>
          <p:cNvGrpSpPr>
            <a:grpSpLocks/>
          </p:cNvGrpSpPr>
          <p:nvPr/>
        </p:nvGrpSpPr>
        <p:grpSpPr bwMode="auto">
          <a:xfrm>
            <a:off x="9101138" y="6465888"/>
            <a:ext cx="396875" cy="133350"/>
            <a:chOff x="913" y="1553"/>
            <a:chExt cx="250" cy="84"/>
          </a:xfrm>
        </p:grpSpPr>
        <p:sp>
          <p:nvSpPr>
            <p:cNvPr id="19556" name="WordArt 100">
              <a:extLst>
                <a:ext uri="{FF2B5EF4-FFF2-40B4-BE49-F238E27FC236}">
                  <a16:creationId xmlns:a16="http://schemas.microsoft.com/office/drawing/2014/main" id="{09B07055-6FD9-42B8-B2FF-C06FE392FD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5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六戸町</a:t>
              </a:r>
            </a:p>
          </p:txBody>
        </p:sp>
        <p:sp>
          <p:nvSpPr>
            <p:cNvPr id="19557" name="WordArt 101">
              <a:extLst>
                <a:ext uri="{FF2B5EF4-FFF2-40B4-BE49-F238E27FC236}">
                  <a16:creationId xmlns:a16="http://schemas.microsoft.com/office/drawing/2014/main" id="{F2A9B9D7-0ADE-4100-A65C-477576C86F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5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六戸町</a:t>
              </a:r>
            </a:p>
          </p:txBody>
        </p:sp>
      </p:grpSp>
      <p:grpSp>
        <p:nvGrpSpPr>
          <p:cNvPr id="19558" name="Group 102">
            <a:extLst>
              <a:ext uri="{FF2B5EF4-FFF2-40B4-BE49-F238E27FC236}">
                <a16:creationId xmlns:a16="http://schemas.microsoft.com/office/drawing/2014/main" id="{8472AC3A-D851-43DA-B75B-62BF9B7B1165}"/>
              </a:ext>
            </a:extLst>
          </p:cNvPr>
          <p:cNvGrpSpPr>
            <a:grpSpLocks/>
          </p:cNvGrpSpPr>
          <p:nvPr/>
        </p:nvGrpSpPr>
        <p:grpSpPr bwMode="auto">
          <a:xfrm>
            <a:off x="8156575" y="4710113"/>
            <a:ext cx="530225" cy="133350"/>
            <a:chOff x="1487" y="1749"/>
            <a:chExt cx="334" cy="84"/>
          </a:xfrm>
        </p:grpSpPr>
        <p:sp>
          <p:nvSpPr>
            <p:cNvPr id="19559" name="WordArt 103">
              <a:extLst>
                <a:ext uri="{FF2B5EF4-FFF2-40B4-BE49-F238E27FC236}">
                  <a16:creationId xmlns:a16="http://schemas.microsoft.com/office/drawing/2014/main" id="{C9839205-E3E0-460A-ABDE-7A477C83C0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7" y="174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野辺地町</a:t>
              </a:r>
            </a:p>
          </p:txBody>
        </p:sp>
        <p:sp>
          <p:nvSpPr>
            <p:cNvPr id="19560" name="WordArt 104">
              <a:extLst>
                <a:ext uri="{FF2B5EF4-FFF2-40B4-BE49-F238E27FC236}">
                  <a16:creationId xmlns:a16="http://schemas.microsoft.com/office/drawing/2014/main" id="{30531D52-5570-4310-BBF8-1F3AF630A0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175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野辺地町</a:t>
              </a:r>
            </a:p>
          </p:txBody>
        </p:sp>
      </p:grpSp>
      <p:grpSp>
        <p:nvGrpSpPr>
          <p:cNvPr id="19561" name="Group 105">
            <a:extLst>
              <a:ext uri="{FF2B5EF4-FFF2-40B4-BE49-F238E27FC236}">
                <a16:creationId xmlns:a16="http://schemas.microsoft.com/office/drawing/2014/main" id="{65DB5016-BF6D-4828-9A48-C13234B1B843}"/>
              </a:ext>
            </a:extLst>
          </p:cNvPr>
          <p:cNvGrpSpPr>
            <a:grpSpLocks/>
          </p:cNvGrpSpPr>
          <p:nvPr/>
        </p:nvGrpSpPr>
        <p:grpSpPr bwMode="auto">
          <a:xfrm>
            <a:off x="9371013" y="1874838"/>
            <a:ext cx="396875" cy="133350"/>
            <a:chOff x="466" y="1749"/>
            <a:chExt cx="250" cy="84"/>
          </a:xfrm>
        </p:grpSpPr>
        <p:sp>
          <p:nvSpPr>
            <p:cNvPr id="19562" name="WordArt 106">
              <a:extLst>
                <a:ext uri="{FF2B5EF4-FFF2-40B4-BE49-F238E27FC236}">
                  <a16:creationId xmlns:a16="http://schemas.microsoft.com/office/drawing/2014/main" id="{32FD0AC7-ADC9-4512-BFDC-1D0B329363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6" y="174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東通村</a:t>
              </a:r>
            </a:p>
          </p:txBody>
        </p:sp>
        <p:sp>
          <p:nvSpPr>
            <p:cNvPr id="19563" name="WordArt 107">
              <a:extLst>
                <a:ext uri="{FF2B5EF4-FFF2-40B4-BE49-F238E27FC236}">
                  <a16:creationId xmlns:a16="http://schemas.microsoft.com/office/drawing/2014/main" id="{2CAEA3A7-C384-4736-A835-9CC565DB0D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7" y="175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東通村</a:t>
              </a:r>
            </a:p>
          </p:txBody>
        </p:sp>
      </p:grpSp>
      <p:grpSp>
        <p:nvGrpSpPr>
          <p:cNvPr id="19564" name="Group 108">
            <a:extLst>
              <a:ext uri="{FF2B5EF4-FFF2-40B4-BE49-F238E27FC236}">
                <a16:creationId xmlns:a16="http://schemas.microsoft.com/office/drawing/2014/main" id="{518AF048-51A3-4CD6-9F8E-E6E69426E7DF}"/>
              </a:ext>
            </a:extLst>
          </p:cNvPr>
          <p:cNvGrpSpPr>
            <a:grpSpLocks/>
          </p:cNvGrpSpPr>
          <p:nvPr/>
        </p:nvGrpSpPr>
        <p:grpSpPr bwMode="auto">
          <a:xfrm>
            <a:off x="5456238" y="3990975"/>
            <a:ext cx="396875" cy="133350"/>
            <a:chOff x="920" y="1749"/>
            <a:chExt cx="250" cy="84"/>
          </a:xfrm>
        </p:grpSpPr>
        <p:sp>
          <p:nvSpPr>
            <p:cNvPr id="19565" name="WordArt 109">
              <a:extLst>
                <a:ext uri="{FF2B5EF4-FFF2-40B4-BE49-F238E27FC236}">
                  <a16:creationId xmlns:a16="http://schemas.microsoft.com/office/drawing/2014/main" id="{30CE1F80-66F8-4C34-B0DA-C8FA677401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174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蓬田村</a:t>
              </a:r>
            </a:p>
          </p:txBody>
        </p:sp>
        <p:sp>
          <p:nvSpPr>
            <p:cNvPr id="19566" name="WordArt 110">
              <a:extLst>
                <a:ext uri="{FF2B5EF4-FFF2-40B4-BE49-F238E27FC236}">
                  <a16:creationId xmlns:a16="http://schemas.microsoft.com/office/drawing/2014/main" id="{25B18B29-ACC7-44EF-8E60-80100891ED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175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蓬田村</a:t>
              </a:r>
            </a:p>
          </p:txBody>
        </p:sp>
      </p:grpSp>
      <p:grpSp>
        <p:nvGrpSpPr>
          <p:cNvPr id="19567" name="Group 111">
            <a:extLst>
              <a:ext uri="{FF2B5EF4-FFF2-40B4-BE49-F238E27FC236}">
                <a16:creationId xmlns:a16="http://schemas.microsoft.com/office/drawing/2014/main" id="{9478A890-FD5E-49F7-82EE-68C6374A4358}"/>
              </a:ext>
            </a:extLst>
          </p:cNvPr>
          <p:cNvGrpSpPr>
            <a:grpSpLocks/>
          </p:cNvGrpSpPr>
          <p:nvPr/>
        </p:nvGrpSpPr>
        <p:grpSpPr bwMode="auto">
          <a:xfrm>
            <a:off x="9191625" y="4305300"/>
            <a:ext cx="530225" cy="133350"/>
            <a:chOff x="1480" y="1976"/>
            <a:chExt cx="334" cy="84"/>
          </a:xfrm>
        </p:grpSpPr>
        <p:sp>
          <p:nvSpPr>
            <p:cNvPr id="19568" name="WordArt 112">
              <a:extLst>
                <a:ext uri="{FF2B5EF4-FFF2-40B4-BE49-F238E27FC236}">
                  <a16:creationId xmlns:a16="http://schemas.microsoft.com/office/drawing/2014/main" id="{FEBEC334-E844-4FA7-A3CD-B279F372CC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97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六ヶ所村</a:t>
              </a:r>
            </a:p>
          </p:txBody>
        </p:sp>
        <p:sp>
          <p:nvSpPr>
            <p:cNvPr id="19569" name="WordArt 113">
              <a:extLst>
                <a:ext uri="{FF2B5EF4-FFF2-40B4-BE49-F238E27FC236}">
                  <a16:creationId xmlns:a16="http://schemas.microsoft.com/office/drawing/2014/main" id="{84C78895-FB55-41DB-BD51-C898A2B598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97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六ヶ所村</a:t>
              </a:r>
            </a:p>
          </p:txBody>
        </p:sp>
      </p:grpSp>
      <p:grpSp>
        <p:nvGrpSpPr>
          <p:cNvPr id="19570" name="Group 114">
            <a:extLst>
              <a:ext uri="{FF2B5EF4-FFF2-40B4-BE49-F238E27FC236}">
                <a16:creationId xmlns:a16="http://schemas.microsoft.com/office/drawing/2014/main" id="{5F38D1FF-A126-4084-9D5F-4811512D5070}"/>
              </a:ext>
            </a:extLst>
          </p:cNvPr>
          <p:cNvGrpSpPr>
            <a:grpSpLocks/>
          </p:cNvGrpSpPr>
          <p:nvPr/>
        </p:nvGrpSpPr>
        <p:grpSpPr bwMode="auto">
          <a:xfrm>
            <a:off x="7256463" y="4575175"/>
            <a:ext cx="396875" cy="133350"/>
            <a:chOff x="459" y="1976"/>
            <a:chExt cx="250" cy="84"/>
          </a:xfrm>
        </p:grpSpPr>
        <p:sp>
          <p:nvSpPr>
            <p:cNvPr id="19571" name="WordArt 115">
              <a:extLst>
                <a:ext uri="{FF2B5EF4-FFF2-40B4-BE49-F238E27FC236}">
                  <a16:creationId xmlns:a16="http://schemas.microsoft.com/office/drawing/2014/main" id="{B5DEBB79-1BD5-4936-8B4C-81BBE9BF4D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9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平内町</a:t>
              </a:r>
            </a:p>
          </p:txBody>
        </p:sp>
        <p:sp>
          <p:nvSpPr>
            <p:cNvPr id="19572" name="WordArt 116">
              <a:extLst>
                <a:ext uri="{FF2B5EF4-FFF2-40B4-BE49-F238E27FC236}">
                  <a16:creationId xmlns:a16="http://schemas.microsoft.com/office/drawing/2014/main" id="{4BD28F49-16A1-4E38-ABF6-CEBD3FA4D0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9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平内町</a:t>
              </a:r>
            </a:p>
          </p:txBody>
        </p:sp>
      </p:grpSp>
      <p:grpSp>
        <p:nvGrpSpPr>
          <p:cNvPr id="19573" name="Group 117">
            <a:extLst>
              <a:ext uri="{FF2B5EF4-FFF2-40B4-BE49-F238E27FC236}">
                <a16:creationId xmlns:a16="http://schemas.microsoft.com/office/drawing/2014/main" id="{A6C8165F-BF28-462B-86E4-AEB0219EADAE}"/>
              </a:ext>
            </a:extLst>
          </p:cNvPr>
          <p:cNvGrpSpPr>
            <a:grpSpLocks/>
          </p:cNvGrpSpPr>
          <p:nvPr/>
        </p:nvGrpSpPr>
        <p:grpSpPr bwMode="auto">
          <a:xfrm>
            <a:off x="6670675" y="1335088"/>
            <a:ext cx="396875" cy="133350"/>
            <a:chOff x="913" y="1976"/>
            <a:chExt cx="250" cy="84"/>
          </a:xfrm>
        </p:grpSpPr>
        <p:sp>
          <p:nvSpPr>
            <p:cNvPr id="19574" name="WordArt 118">
              <a:extLst>
                <a:ext uri="{FF2B5EF4-FFF2-40B4-BE49-F238E27FC236}">
                  <a16:creationId xmlns:a16="http://schemas.microsoft.com/office/drawing/2014/main" id="{65E98BE9-3F24-4ED2-AB80-C02B59F9A4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9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佐井村</a:t>
              </a:r>
            </a:p>
          </p:txBody>
        </p:sp>
        <p:sp>
          <p:nvSpPr>
            <p:cNvPr id="19575" name="WordArt 119">
              <a:extLst>
                <a:ext uri="{FF2B5EF4-FFF2-40B4-BE49-F238E27FC236}">
                  <a16:creationId xmlns:a16="http://schemas.microsoft.com/office/drawing/2014/main" id="{ECCACEAB-52FD-45B3-AA32-702FE329C0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9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佐井村</a:t>
              </a:r>
            </a:p>
          </p:txBody>
        </p:sp>
      </p:grpSp>
      <p:grpSp>
        <p:nvGrpSpPr>
          <p:cNvPr id="19576" name="Group 120">
            <a:extLst>
              <a:ext uri="{FF2B5EF4-FFF2-40B4-BE49-F238E27FC236}">
                <a16:creationId xmlns:a16="http://schemas.microsoft.com/office/drawing/2014/main" id="{16C1D878-02AD-4150-922C-AE52A6C88E6C}"/>
              </a:ext>
            </a:extLst>
          </p:cNvPr>
          <p:cNvGrpSpPr>
            <a:grpSpLocks/>
          </p:cNvGrpSpPr>
          <p:nvPr/>
        </p:nvGrpSpPr>
        <p:grpSpPr bwMode="auto">
          <a:xfrm>
            <a:off x="9686925" y="6465888"/>
            <a:ext cx="530225" cy="133350"/>
            <a:chOff x="1480" y="2203"/>
            <a:chExt cx="334" cy="84"/>
          </a:xfrm>
        </p:grpSpPr>
        <p:sp>
          <p:nvSpPr>
            <p:cNvPr id="19577" name="WordArt 121">
              <a:extLst>
                <a:ext uri="{FF2B5EF4-FFF2-40B4-BE49-F238E27FC236}">
                  <a16:creationId xmlns:a16="http://schemas.microsoft.com/office/drawing/2014/main" id="{75793F4B-3E70-43C3-B64E-BCA3D0ADE7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220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おいらせ町</a:t>
              </a:r>
            </a:p>
          </p:txBody>
        </p:sp>
        <p:sp>
          <p:nvSpPr>
            <p:cNvPr id="19578" name="WordArt 122">
              <a:extLst>
                <a:ext uri="{FF2B5EF4-FFF2-40B4-BE49-F238E27FC236}">
                  <a16:creationId xmlns:a16="http://schemas.microsoft.com/office/drawing/2014/main" id="{0C1DA8F2-123D-4314-8223-94AD881B66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220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おいらせ町</a:t>
              </a:r>
            </a:p>
          </p:txBody>
        </p:sp>
      </p:grpSp>
      <p:grpSp>
        <p:nvGrpSpPr>
          <p:cNvPr id="19579" name="Group 123">
            <a:extLst>
              <a:ext uri="{FF2B5EF4-FFF2-40B4-BE49-F238E27FC236}">
                <a16:creationId xmlns:a16="http://schemas.microsoft.com/office/drawing/2014/main" id="{C019CDEC-B9C4-4504-9503-35D578F129E2}"/>
              </a:ext>
            </a:extLst>
          </p:cNvPr>
          <p:cNvGrpSpPr>
            <a:grpSpLocks/>
          </p:cNvGrpSpPr>
          <p:nvPr/>
        </p:nvGrpSpPr>
        <p:grpSpPr bwMode="auto">
          <a:xfrm>
            <a:off x="4914900" y="2865438"/>
            <a:ext cx="396875" cy="133350"/>
            <a:chOff x="459" y="2203"/>
            <a:chExt cx="250" cy="84"/>
          </a:xfrm>
        </p:grpSpPr>
        <p:sp>
          <p:nvSpPr>
            <p:cNvPr id="19580" name="WordArt 124">
              <a:extLst>
                <a:ext uri="{FF2B5EF4-FFF2-40B4-BE49-F238E27FC236}">
                  <a16:creationId xmlns:a16="http://schemas.microsoft.com/office/drawing/2014/main" id="{83F41325-9E11-4EA1-A2B8-7F233A277D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今別町</a:t>
              </a:r>
            </a:p>
          </p:txBody>
        </p:sp>
        <p:sp>
          <p:nvSpPr>
            <p:cNvPr id="19581" name="WordArt 125">
              <a:extLst>
                <a:ext uri="{FF2B5EF4-FFF2-40B4-BE49-F238E27FC236}">
                  <a16:creationId xmlns:a16="http://schemas.microsoft.com/office/drawing/2014/main" id="{3DB14BFB-08B9-4B74-AA33-E2BDC58F8D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今別町</a:t>
              </a:r>
            </a:p>
          </p:txBody>
        </p:sp>
      </p:grpSp>
      <p:grpSp>
        <p:nvGrpSpPr>
          <p:cNvPr id="19582" name="Group 126">
            <a:extLst>
              <a:ext uri="{FF2B5EF4-FFF2-40B4-BE49-F238E27FC236}">
                <a16:creationId xmlns:a16="http://schemas.microsoft.com/office/drawing/2014/main" id="{84F505F9-6D17-42B0-9076-9F16B4987FF2}"/>
              </a:ext>
            </a:extLst>
          </p:cNvPr>
          <p:cNvGrpSpPr>
            <a:grpSpLocks/>
          </p:cNvGrpSpPr>
          <p:nvPr/>
        </p:nvGrpSpPr>
        <p:grpSpPr bwMode="auto">
          <a:xfrm>
            <a:off x="3925888" y="2909888"/>
            <a:ext cx="396875" cy="133350"/>
            <a:chOff x="913" y="2203"/>
            <a:chExt cx="250" cy="84"/>
          </a:xfrm>
        </p:grpSpPr>
        <p:sp>
          <p:nvSpPr>
            <p:cNvPr id="19583" name="WordArt 127">
              <a:extLst>
                <a:ext uri="{FF2B5EF4-FFF2-40B4-BE49-F238E27FC236}">
                  <a16:creationId xmlns:a16="http://schemas.microsoft.com/office/drawing/2014/main" id="{AE303577-472E-42FB-B449-E15DABE872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中泊町</a:t>
              </a:r>
            </a:p>
          </p:txBody>
        </p:sp>
        <p:sp>
          <p:nvSpPr>
            <p:cNvPr id="19584" name="WordArt 128">
              <a:extLst>
                <a:ext uri="{FF2B5EF4-FFF2-40B4-BE49-F238E27FC236}">
                  <a16:creationId xmlns:a16="http://schemas.microsoft.com/office/drawing/2014/main" id="{F4B846AF-107B-435A-9C63-3309B4F146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中泊町</a:t>
              </a:r>
            </a:p>
          </p:txBody>
        </p:sp>
      </p:grpSp>
      <p:grpSp>
        <p:nvGrpSpPr>
          <p:cNvPr id="19585" name="Group 129">
            <a:extLst>
              <a:ext uri="{FF2B5EF4-FFF2-40B4-BE49-F238E27FC236}">
                <a16:creationId xmlns:a16="http://schemas.microsoft.com/office/drawing/2014/main" id="{C2AA9256-E9DA-41F4-BD6D-0C3CE5B94B15}"/>
              </a:ext>
            </a:extLst>
          </p:cNvPr>
          <p:cNvGrpSpPr>
            <a:grpSpLocks/>
          </p:cNvGrpSpPr>
          <p:nvPr/>
        </p:nvGrpSpPr>
        <p:grpSpPr bwMode="auto">
          <a:xfrm>
            <a:off x="7661275" y="660400"/>
            <a:ext cx="530225" cy="133350"/>
            <a:chOff x="1480" y="2347"/>
            <a:chExt cx="334" cy="84"/>
          </a:xfrm>
        </p:grpSpPr>
        <p:sp>
          <p:nvSpPr>
            <p:cNvPr id="19586" name="WordArt 130">
              <a:extLst>
                <a:ext uri="{FF2B5EF4-FFF2-40B4-BE49-F238E27FC236}">
                  <a16:creationId xmlns:a16="http://schemas.microsoft.com/office/drawing/2014/main" id="{B55A105C-C925-4BF0-9305-16F82234C9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234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風間浦村</a:t>
              </a:r>
            </a:p>
          </p:txBody>
        </p:sp>
        <p:sp>
          <p:nvSpPr>
            <p:cNvPr id="19587" name="WordArt 131">
              <a:extLst>
                <a:ext uri="{FF2B5EF4-FFF2-40B4-BE49-F238E27FC236}">
                  <a16:creationId xmlns:a16="http://schemas.microsoft.com/office/drawing/2014/main" id="{DFCAC689-8239-4DF4-A1D3-55CE4B78EB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234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風間浦村</a:t>
              </a:r>
            </a:p>
          </p:txBody>
        </p:sp>
      </p:grpSp>
      <p:grpSp>
        <p:nvGrpSpPr>
          <p:cNvPr id="19588" name="Group 132">
            <a:extLst>
              <a:ext uri="{FF2B5EF4-FFF2-40B4-BE49-F238E27FC236}">
                <a16:creationId xmlns:a16="http://schemas.microsoft.com/office/drawing/2014/main" id="{2E7E6CEA-8505-40C1-B686-6BEA8BF91ED5}"/>
              </a:ext>
            </a:extLst>
          </p:cNvPr>
          <p:cNvGrpSpPr>
            <a:grpSpLocks/>
          </p:cNvGrpSpPr>
          <p:nvPr/>
        </p:nvGrpSpPr>
        <p:grpSpPr bwMode="auto">
          <a:xfrm>
            <a:off x="2260600" y="6735763"/>
            <a:ext cx="396875" cy="133350"/>
            <a:chOff x="459" y="2347"/>
            <a:chExt cx="250" cy="84"/>
          </a:xfrm>
        </p:grpSpPr>
        <p:sp>
          <p:nvSpPr>
            <p:cNvPr id="19589" name="WordArt 133">
              <a:extLst>
                <a:ext uri="{FF2B5EF4-FFF2-40B4-BE49-F238E27FC236}">
                  <a16:creationId xmlns:a16="http://schemas.microsoft.com/office/drawing/2014/main" id="{1664C6D3-F397-427C-BCA7-02CA0DD255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23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深浦町</a:t>
              </a:r>
            </a:p>
          </p:txBody>
        </p:sp>
        <p:sp>
          <p:nvSpPr>
            <p:cNvPr id="19590" name="WordArt 134">
              <a:extLst>
                <a:ext uri="{FF2B5EF4-FFF2-40B4-BE49-F238E27FC236}">
                  <a16:creationId xmlns:a16="http://schemas.microsoft.com/office/drawing/2014/main" id="{7D2CB5B8-7616-409F-81CC-0E75E3E81F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23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深浦町</a:t>
              </a:r>
            </a:p>
          </p:txBody>
        </p:sp>
      </p:grpSp>
      <p:grpSp>
        <p:nvGrpSpPr>
          <p:cNvPr id="19591" name="Group 135">
            <a:extLst>
              <a:ext uri="{FF2B5EF4-FFF2-40B4-BE49-F238E27FC236}">
                <a16:creationId xmlns:a16="http://schemas.microsoft.com/office/drawing/2014/main" id="{4583FBF4-C5BD-48FC-ABBC-26BBE0F92D39}"/>
              </a:ext>
            </a:extLst>
          </p:cNvPr>
          <p:cNvGrpSpPr>
            <a:grpSpLocks/>
          </p:cNvGrpSpPr>
          <p:nvPr/>
        </p:nvGrpSpPr>
        <p:grpSpPr bwMode="auto">
          <a:xfrm>
            <a:off x="8966200" y="3451225"/>
            <a:ext cx="396875" cy="133350"/>
            <a:chOff x="913" y="2347"/>
            <a:chExt cx="250" cy="84"/>
          </a:xfrm>
        </p:grpSpPr>
        <p:sp>
          <p:nvSpPr>
            <p:cNvPr id="19592" name="WordArt 136">
              <a:extLst>
                <a:ext uri="{FF2B5EF4-FFF2-40B4-BE49-F238E27FC236}">
                  <a16:creationId xmlns:a16="http://schemas.microsoft.com/office/drawing/2014/main" id="{E809A756-AAD2-4CB9-B93A-E960F422F9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3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横浜町</a:t>
              </a:r>
            </a:p>
          </p:txBody>
        </p:sp>
        <p:sp>
          <p:nvSpPr>
            <p:cNvPr id="19593" name="WordArt 137">
              <a:extLst>
                <a:ext uri="{FF2B5EF4-FFF2-40B4-BE49-F238E27FC236}">
                  <a16:creationId xmlns:a16="http://schemas.microsoft.com/office/drawing/2014/main" id="{77DDD361-A760-4B8A-A504-6FF99AE04B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3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横浜町</a:t>
              </a:r>
            </a:p>
          </p:txBody>
        </p:sp>
      </p:grpSp>
      <p:grpSp>
        <p:nvGrpSpPr>
          <p:cNvPr id="19594" name="Group 138">
            <a:extLst>
              <a:ext uri="{FF2B5EF4-FFF2-40B4-BE49-F238E27FC236}">
                <a16:creationId xmlns:a16="http://schemas.microsoft.com/office/drawing/2014/main" id="{76D0ED21-AEAE-4C25-BEF7-7FF0FBEC8F68}"/>
              </a:ext>
            </a:extLst>
          </p:cNvPr>
          <p:cNvGrpSpPr>
            <a:grpSpLocks/>
          </p:cNvGrpSpPr>
          <p:nvPr/>
        </p:nvGrpSpPr>
        <p:grpSpPr bwMode="auto">
          <a:xfrm>
            <a:off x="4968875" y="6149975"/>
            <a:ext cx="396875" cy="133350"/>
            <a:chOff x="466" y="2543"/>
            <a:chExt cx="250" cy="84"/>
          </a:xfrm>
        </p:grpSpPr>
        <p:sp>
          <p:nvSpPr>
            <p:cNvPr id="19595" name="WordArt 139">
              <a:extLst>
                <a:ext uri="{FF2B5EF4-FFF2-40B4-BE49-F238E27FC236}">
                  <a16:creationId xmlns:a16="http://schemas.microsoft.com/office/drawing/2014/main" id="{B84FBEED-F543-4E7A-BC36-41B9ECC82C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6" y="25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藤崎町</a:t>
              </a:r>
            </a:p>
          </p:txBody>
        </p:sp>
        <p:sp>
          <p:nvSpPr>
            <p:cNvPr id="19596" name="WordArt 140">
              <a:extLst>
                <a:ext uri="{FF2B5EF4-FFF2-40B4-BE49-F238E27FC236}">
                  <a16:creationId xmlns:a16="http://schemas.microsoft.com/office/drawing/2014/main" id="{0C87B4C3-0AB6-4A21-B85C-BA34955931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7" y="25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藤崎町</a:t>
              </a:r>
            </a:p>
          </p:txBody>
        </p:sp>
      </p:grpSp>
      <p:grpSp>
        <p:nvGrpSpPr>
          <p:cNvPr id="19597" name="Group 141">
            <a:extLst>
              <a:ext uri="{FF2B5EF4-FFF2-40B4-BE49-F238E27FC236}">
                <a16:creationId xmlns:a16="http://schemas.microsoft.com/office/drawing/2014/main" id="{AEAF3401-4398-4C16-8E11-A9D4FED5E566}"/>
              </a:ext>
            </a:extLst>
          </p:cNvPr>
          <p:cNvGrpSpPr>
            <a:grpSpLocks/>
          </p:cNvGrpSpPr>
          <p:nvPr/>
        </p:nvGrpSpPr>
        <p:grpSpPr bwMode="auto">
          <a:xfrm>
            <a:off x="8921750" y="5249863"/>
            <a:ext cx="396875" cy="133350"/>
            <a:chOff x="920" y="2543"/>
            <a:chExt cx="250" cy="84"/>
          </a:xfrm>
        </p:grpSpPr>
        <p:sp>
          <p:nvSpPr>
            <p:cNvPr id="19598" name="WordArt 142">
              <a:extLst>
                <a:ext uri="{FF2B5EF4-FFF2-40B4-BE49-F238E27FC236}">
                  <a16:creationId xmlns:a16="http://schemas.microsoft.com/office/drawing/2014/main" id="{0F52E416-B781-4768-A5DA-8B414EEB2A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25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東北町</a:t>
              </a:r>
            </a:p>
          </p:txBody>
        </p:sp>
        <p:sp>
          <p:nvSpPr>
            <p:cNvPr id="19599" name="WordArt 143">
              <a:extLst>
                <a:ext uri="{FF2B5EF4-FFF2-40B4-BE49-F238E27FC236}">
                  <a16:creationId xmlns:a16="http://schemas.microsoft.com/office/drawing/2014/main" id="{3B57E804-2CEF-48A9-990C-DE38A8AE96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25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東北町</a:t>
              </a:r>
            </a:p>
          </p:txBody>
        </p:sp>
      </p:grpSp>
      <p:grpSp>
        <p:nvGrpSpPr>
          <p:cNvPr id="19600" name="Group 144">
            <a:extLst>
              <a:ext uri="{FF2B5EF4-FFF2-40B4-BE49-F238E27FC236}">
                <a16:creationId xmlns:a16="http://schemas.microsoft.com/office/drawing/2014/main" id="{7ED884DC-A3B7-4DFD-90E5-A5CF04B248D3}"/>
              </a:ext>
            </a:extLst>
          </p:cNvPr>
          <p:cNvGrpSpPr>
            <a:grpSpLocks/>
          </p:cNvGrpSpPr>
          <p:nvPr/>
        </p:nvGrpSpPr>
        <p:grpSpPr bwMode="auto">
          <a:xfrm>
            <a:off x="5005388" y="7591425"/>
            <a:ext cx="396875" cy="133350"/>
            <a:chOff x="459" y="2770"/>
            <a:chExt cx="250" cy="84"/>
          </a:xfrm>
        </p:grpSpPr>
        <p:sp>
          <p:nvSpPr>
            <p:cNvPr id="19601" name="WordArt 145">
              <a:extLst>
                <a:ext uri="{FF2B5EF4-FFF2-40B4-BE49-F238E27FC236}">
                  <a16:creationId xmlns:a16="http://schemas.microsoft.com/office/drawing/2014/main" id="{8F5D660D-2136-423D-AF54-26141B6EF6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27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大鰐町</a:t>
              </a:r>
            </a:p>
          </p:txBody>
        </p:sp>
        <p:sp>
          <p:nvSpPr>
            <p:cNvPr id="19602" name="WordArt 146">
              <a:extLst>
                <a:ext uri="{FF2B5EF4-FFF2-40B4-BE49-F238E27FC236}">
                  <a16:creationId xmlns:a16="http://schemas.microsoft.com/office/drawing/2014/main" id="{9192EBF1-64FF-408E-958A-C439A5B9B2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27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大鰐町</a:t>
              </a:r>
            </a:p>
          </p:txBody>
        </p:sp>
      </p:grpSp>
      <p:grpSp>
        <p:nvGrpSpPr>
          <p:cNvPr id="19603" name="Group 147">
            <a:extLst>
              <a:ext uri="{FF2B5EF4-FFF2-40B4-BE49-F238E27FC236}">
                <a16:creationId xmlns:a16="http://schemas.microsoft.com/office/drawing/2014/main" id="{AA075751-3F00-417F-8B20-5EB5189ED9FF}"/>
              </a:ext>
            </a:extLst>
          </p:cNvPr>
          <p:cNvGrpSpPr>
            <a:grpSpLocks/>
          </p:cNvGrpSpPr>
          <p:nvPr/>
        </p:nvGrpSpPr>
        <p:grpSpPr bwMode="auto">
          <a:xfrm>
            <a:off x="9056688" y="7366000"/>
            <a:ext cx="396875" cy="133350"/>
            <a:chOff x="913" y="2770"/>
            <a:chExt cx="250" cy="84"/>
          </a:xfrm>
        </p:grpSpPr>
        <p:sp>
          <p:nvSpPr>
            <p:cNvPr id="19604" name="WordArt 148">
              <a:extLst>
                <a:ext uri="{FF2B5EF4-FFF2-40B4-BE49-F238E27FC236}">
                  <a16:creationId xmlns:a16="http://schemas.microsoft.com/office/drawing/2014/main" id="{A81D9DBC-0946-4646-8A31-77CEB80F6A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7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五戸町</a:t>
              </a:r>
            </a:p>
          </p:txBody>
        </p:sp>
        <p:sp>
          <p:nvSpPr>
            <p:cNvPr id="19605" name="WordArt 149">
              <a:extLst>
                <a:ext uri="{FF2B5EF4-FFF2-40B4-BE49-F238E27FC236}">
                  <a16:creationId xmlns:a16="http://schemas.microsoft.com/office/drawing/2014/main" id="{5B2807DE-6856-4CE4-AC66-BE967F0AD2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7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五戸町</a:t>
              </a:r>
            </a:p>
          </p:txBody>
        </p:sp>
      </p:grpSp>
      <p:grpSp>
        <p:nvGrpSpPr>
          <p:cNvPr id="19606" name="Group 150">
            <a:extLst>
              <a:ext uri="{FF2B5EF4-FFF2-40B4-BE49-F238E27FC236}">
                <a16:creationId xmlns:a16="http://schemas.microsoft.com/office/drawing/2014/main" id="{DEA05AAE-EDF2-49BC-822C-14D94D26CC3F}"/>
              </a:ext>
            </a:extLst>
          </p:cNvPr>
          <p:cNvGrpSpPr>
            <a:grpSpLocks/>
          </p:cNvGrpSpPr>
          <p:nvPr/>
        </p:nvGrpSpPr>
        <p:grpSpPr bwMode="auto">
          <a:xfrm>
            <a:off x="8650288" y="8310563"/>
            <a:ext cx="396875" cy="133350"/>
            <a:chOff x="466" y="2997"/>
            <a:chExt cx="250" cy="84"/>
          </a:xfrm>
        </p:grpSpPr>
        <p:sp>
          <p:nvSpPr>
            <p:cNvPr id="19607" name="WordArt 151">
              <a:extLst>
                <a:ext uri="{FF2B5EF4-FFF2-40B4-BE49-F238E27FC236}">
                  <a16:creationId xmlns:a16="http://schemas.microsoft.com/office/drawing/2014/main" id="{5E24974B-3CAE-4AC4-A856-4A4D4C886F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6" y="29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三戸町</a:t>
              </a:r>
            </a:p>
          </p:txBody>
        </p:sp>
        <p:sp>
          <p:nvSpPr>
            <p:cNvPr id="19608" name="WordArt 152">
              <a:extLst>
                <a:ext uri="{FF2B5EF4-FFF2-40B4-BE49-F238E27FC236}">
                  <a16:creationId xmlns:a16="http://schemas.microsoft.com/office/drawing/2014/main" id="{51289D6C-5862-4573-95F8-3EE73A12FC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7" y="29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三戸町</a:t>
              </a:r>
            </a:p>
          </p:txBody>
        </p:sp>
      </p:grpSp>
      <p:grpSp>
        <p:nvGrpSpPr>
          <p:cNvPr id="19609" name="Group 153">
            <a:extLst>
              <a:ext uri="{FF2B5EF4-FFF2-40B4-BE49-F238E27FC236}">
                <a16:creationId xmlns:a16="http://schemas.microsoft.com/office/drawing/2014/main" id="{DADB9111-3B1A-4BCA-989C-C8E02645F0AB}"/>
              </a:ext>
            </a:extLst>
          </p:cNvPr>
          <p:cNvGrpSpPr>
            <a:grpSpLocks/>
          </p:cNvGrpSpPr>
          <p:nvPr/>
        </p:nvGrpSpPr>
        <p:grpSpPr bwMode="auto">
          <a:xfrm>
            <a:off x="9326563" y="7996238"/>
            <a:ext cx="396875" cy="133350"/>
            <a:chOff x="920" y="2997"/>
            <a:chExt cx="250" cy="84"/>
          </a:xfrm>
        </p:grpSpPr>
        <p:sp>
          <p:nvSpPr>
            <p:cNvPr id="19610" name="WordArt 154">
              <a:extLst>
                <a:ext uri="{FF2B5EF4-FFF2-40B4-BE49-F238E27FC236}">
                  <a16:creationId xmlns:a16="http://schemas.microsoft.com/office/drawing/2014/main" id="{E3C7AFEC-2122-4194-B471-A0AE28F571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29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南部町</a:t>
              </a:r>
            </a:p>
          </p:txBody>
        </p:sp>
        <p:sp>
          <p:nvSpPr>
            <p:cNvPr id="19611" name="WordArt 155">
              <a:extLst>
                <a:ext uri="{FF2B5EF4-FFF2-40B4-BE49-F238E27FC236}">
                  <a16:creationId xmlns:a16="http://schemas.microsoft.com/office/drawing/2014/main" id="{37D673A2-8975-4361-B70D-94AA6BEA75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29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南部町</a:t>
              </a:r>
            </a:p>
          </p:txBody>
        </p:sp>
      </p:grpSp>
      <p:grpSp>
        <p:nvGrpSpPr>
          <p:cNvPr id="19612" name="Group 156">
            <a:extLst>
              <a:ext uri="{FF2B5EF4-FFF2-40B4-BE49-F238E27FC236}">
                <a16:creationId xmlns:a16="http://schemas.microsoft.com/office/drawing/2014/main" id="{4AA71F81-286A-406E-B8F5-191D7FB46773}"/>
              </a:ext>
            </a:extLst>
          </p:cNvPr>
          <p:cNvGrpSpPr>
            <a:grpSpLocks/>
          </p:cNvGrpSpPr>
          <p:nvPr/>
        </p:nvGrpSpPr>
        <p:grpSpPr bwMode="auto">
          <a:xfrm>
            <a:off x="7796213" y="8715375"/>
            <a:ext cx="396875" cy="133350"/>
            <a:chOff x="459" y="3224"/>
            <a:chExt cx="250" cy="84"/>
          </a:xfrm>
        </p:grpSpPr>
        <p:sp>
          <p:nvSpPr>
            <p:cNvPr id="19613" name="WordArt 157">
              <a:extLst>
                <a:ext uri="{FF2B5EF4-FFF2-40B4-BE49-F238E27FC236}">
                  <a16:creationId xmlns:a16="http://schemas.microsoft.com/office/drawing/2014/main" id="{B6872F65-60AC-4EEE-ABA9-250FDC6EE2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32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田子町</a:t>
              </a:r>
            </a:p>
          </p:txBody>
        </p:sp>
        <p:sp>
          <p:nvSpPr>
            <p:cNvPr id="19614" name="WordArt 158">
              <a:extLst>
                <a:ext uri="{FF2B5EF4-FFF2-40B4-BE49-F238E27FC236}">
                  <a16:creationId xmlns:a16="http://schemas.microsoft.com/office/drawing/2014/main" id="{C07D0B89-4822-4ECB-9927-0A8815C262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32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田子町</a:t>
              </a:r>
            </a:p>
          </p:txBody>
        </p:sp>
      </p:grpSp>
      <p:grpSp>
        <p:nvGrpSpPr>
          <p:cNvPr id="19615" name="Group 159">
            <a:extLst>
              <a:ext uri="{FF2B5EF4-FFF2-40B4-BE49-F238E27FC236}">
                <a16:creationId xmlns:a16="http://schemas.microsoft.com/office/drawing/2014/main" id="{6827EC2F-5CC8-48BE-BD25-8CF3B932B60B}"/>
              </a:ext>
            </a:extLst>
          </p:cNvPr>
          <p:cNvGrpSpPr>
            <a:grpSpLocks/>
          </p:cNvGrpSpPr>
          <p:nvPr/>
        </p:nvGrpSpPr>
        <p:grpSpPr bwMode="auto">
          <a:xfrm>
            <a:off x="10594975" y="7861300"/>
            <a:ext cx="396875" cy="133350"/>
            <a:chOff x="913" y="3224"/>
            <a:chExt cx="250" cy="84"/>
          </a:xfrm>
        </p:grpSpPr>
        <p:sp>
          <p:nvSpPr>
            <p:cNvPr id="19616" name="WordArt 160">
              <a:extLst>
                <a:ext uri="{FF2B5EF4-FFF2-40B4-BE49-F238E27FC236}">
                  <a16:creationId xmlns:a16="http://schemas.microsoft.com/office/drawing/2014/main" id="{92E683DE-827D-4F72-8C8A-94B748CF52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32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階上町</a:t>
              </a:r>
            </a:p>
          </p:txBody>
        </p:sp>
        <p:sp>
          <p:nvSpPr>
            <p:cNvPr id="19617" name="WordArt 161">
              <a:extLst>
                <a:ext uri="{FF2B5EF4-FFF2-40B4-BE49-F238E27FC236}">
                  <a16:creationId xmlns:a16="http://schemas.microsoft.com/office/drawing/2014/main" id="{131BFFBD-35EF-48D5-818D-1A7059B44E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32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階上町</a:t>
              </a:r>
            </a:p>
          </p:txBody>
        </p:sp>
      </p:grpSp>
      <p:grpSp>
        <p:nvGrpSpPr>
          <p:cNvPr id="19618" name="Group 162">
            <a:extLst>
              <a:ext uri="{FF2B5EF4-FFF2-40B4-BE49-F238E27FC236}">
                <a16:creationId xmlns:a16="http://schemas.microsoft.com/office/drawing/2014/main" id="{EAA3021F-EE28-46CE-9FD7-E9680FF35312}"/>
              </a:ext>
            </a:extLst>
          </p:cNvPr>
          <p:cNvGrpSpPr>
            <a:grpSpLocks/>
          </p:cNvGrpSpPr>
          <p:nvPr/>
        </p:nvGrpSpPr>
        <p:grpSpPr bwMode="auto">
          <a:xfrm>
            <a:off x="8110538" y="7726363"/>
            <a:ext cx="396875" cy="133350"/>
            <a:chOff x="913" y="3451"/>
            <a:chExt cx="250" cy="84"/>
          </a:xfrm>
        </p:grpSpPr>
        <p:sp>
          <p:nvSpPr>
            <p:cNvPr id="19619" name="WordArt 163">
              <a:extLst>
                <a:ext uri="{FF2B5EF4-FFF2-40B4-BE49-F238E27FC236}">
                  <a16:creationId xmlns:a16="http://schemas.microsoft.com/office/drawing/2014/main" id="{AD6E5395-7CF0-4926-A295-582E6945A9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34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新郷村</a:t>
              </a:r>
            </a:p>
          </p:txBody>
        </p:sp>
        <p:sp>
          <p:nvSpPr>
            <p:cNvPr id="19620" name="WordArt 164">
              <a:extLst>
                <a:ext uri="{FF2B5EF4-FFF2-40B4-BE49-F238E27FC236}">
                  <a16:creationId xmlns:a16="http://schemas.microsoft.com/office/drawing/2014/main" id="{31E5EC11-4C26-420A-A60E-DE3820F595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34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新郷村</a:t>
              </a:r>
            </a:p>
          </p:txBody>
        </p:sp>
      </p:grpSp>
      <p:grpSp>
        <p:nvGrpSpPr>
          <p:cNvPr id="19621" name="Group 165">
            <a:extLst>
              <a:ext uri="{FF2B5EF4-FFF2-40B4-BE49-F238E27FC236}">
                <a16:creationId xmlns:a16="http://schemas.microsoft.com/office/drawing/2014/main" id="{22603C72-BDA2-4F0A-8C28-E03CBB2EAD64}"/>
              </a:ext>
            </a:extLst>
          </p:cNvPr>
          <p:cNvGrpSpPr>
            <a:grpSpLocks/>
          </p:cNvGrpSpPr>
          <p:nvPr/>
        </p:nvGrpSpPr>
        <p:grpSpPr bwMode="auto">
          <a:xfrm>
            <a:off x="4421188" y="2460625"/>
            <a:ext cx="530225" cy="133350"/>
            <a:chOff x="1480" y="1152"/>
            <a:chExt cx="334" cy="84"/>
          </a:xfrm>
        </p:grpSpPr>
        <p:sp>
          <p:nvSpPr>
            <p:cNvPr id="19622" name="WordArt 166">
              <a:extLst>
                <a:ext uri="{FF2B5EF4-FFF2-40B4-BE49-F238E27FC236}">
                  <a16:creationId xmlns:a16="http://schemas.microsoft.com/office/drawing/2014/main" id="{757359EA-7C05-4D18-BD47-DBC9AA4167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1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外ヶ浜町</a:t>
              </a:r>
            </a:p>
          </p:txBody>
        </p:sp>
        <p:sp>
          <p:nvSpPr>
            <p:cNvPr id="19623" name="WordArt 167">
              <a:extLst>
                <a:ext uri="{FF2B5EF4-FFF2-40B4-BE49-F238E27FC236}">
                  <a16:creationId xmlns:a16="http://schemas.microsoft.com/office/drawing/2014/main" id="{1C4FB366-32DD-49ED-91AB-9B93B06DCC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1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外ヶ浜町</a:t>
              </a:r>
            </a:p>
          </p:txBody>
        </p:sp>
      </p:grpSp>
      <p:grpSp>
        <p:nvGrpSpPr>
          <p:cNvPr id="19624" name="Group 168">
            <a:extLst>
              <a:ext uri="{FF2B5EF4-FFF2-40B4-BE49-F238E27FC236}">
                <a16:creationId xmlns:a16="http://schemas.microsoft.com/office/drawing/2014/main" id="{9394FE3A-8791-450E-8A4D-B3E03D1DD21B}"/>
              </a:ext>
            </a:extLst>
          </p:cNvPr>
          <p:cNvGrpSpPr>
            <a:grpSpLocks/>
          </p:cNvGrpSpPr>
          <p:nvPr/>
        </p:nvGrpSpPr>
        <p:grpSpPr bwMode="auto">
          <a:xfrm>
            <a:off x="5140325" y="6375400"/>
            <a:ext cx="528638" cy="131763"/>
            <a:chOff x="687" y="4612"/>
            <a:chExt cx="333" cy="83"/>
          </a:xfrm>
        </p:grpSpPr>
        <p:sp>
          <p:nvSpPr>
            <p:cNvPr id="19625" name="WordArt 169">
              <a:extLst>
                <a:ext uri="{FF2B5EF4-FFF2-40B4-BE49-F238E27FC236}">
                  <a16:creationId xmlns:a16="http://schemas.microsoft.com/office/drawing/2014/main" id="{DC7A5678-366C-4FC1-AF50-5E49969A83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46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田舎館村</a:t>
              </a:r>
            </a:p>
          </p:txBody>
        </p:sp>
        <p:sp>
          <p:nvSpPr>
            <p:cNvPr id="19626" name="WordArt 170">
              <a:extLst>
                <a:ext uri="{FF2B5EF4-FFF2-40B4-BE49-F238E27FC236}">
                  <a16:creationId xmlns:a16="http://schemas.microsoft.com/office/drawing/2014/main" id="{2DDDD788-571A-474E-9402-A361CF0ACE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461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田舎館村</a:t>
              </a:r>
            </a:p>
          </p:txBody>
        </p:sp>
      </p:grpSp>
      <p:grpSp>
        <p:nvGrpSpPr>
          <p:cNvPr id="19627" name="Group 171">
            <a:extLst>
              <a:ext uri="{FF2B5EF4-FFF2-40B4-BE49-F238E27FC236}">
                <a16:creationId xmlns:a16="http://schemas.microsoft.com/office/drawing/2014/main" id="{F7D34681-8C5C-4F33-A122-4E50C2FA983A}"/>
              </a:ext>
            </a:extLst>
          </p:cNvPr>
          <p:cNvGrpSpPr>
            <a:grpSpLocks/>
          </p:cNvGrpSpPr>
          <p:nvPr/>
        </p:nvGrpSpPr>
        <p:grpSpPr bwMode="auto">
          <a:xfrm>
            <a:off x="4014788" y="3495675"/>
            <a:ext cx="530225" cy="133350"/>
            <a:chOff x="1480" y="585"/>
            <a:chExt cx="334" cy="84"/>
          </a:xfrm>
        </p:grpSpPr>
        <p:sp>
          <p:nvSpPr>
            <p:cNvPr id="19628" name="WordArt 172">
              <a:extLst>
                <a:ext uri="{FF2B5EF4-FFF2-40B4-BE49-F238E27FC236}">
                  <a16:creationId xmlns:a16="http://schemas.microsoft.com/office/drawing/2014/main" id="{01F69C38-076A-4F33-98E3-23037BF40C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58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五所川原市</a:t>
              </a:r>
            </a:p>
          </p:txBody>
        </p:sp>
        <p:sp>
          <p:nvSpPr>
            <p:cNvPr id="19629" name="WordArt 173">
              <a:extLst>
                <a:ext uri="{FF2B5EF4-FFF2-40B4-BE49-F238E27FC236}">
                  <a16:creationId xmlns:a16="http://schemas.microsoft.com/office/drawing/2014/main" id="{B39874BE-DD22-4F0D-841D-C2638D27B5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58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五所川原市</a:t>
              </a:r>
            </a:p>
          </p:txBody>
        </p:sp>
      </p:grpSp>
      <p:grpSp>
        <p:nvGrpSpPr>
          <p:cNvPr id="19630" name="Group 174">
            <a:extLst>
              <a:ext uri="{FF2B5EF4-FFF2-40B4-BE49-F238E27FC236}">
                <a16:creationId xmlns:a16="http://schemas.microsoft.com/office/drawing/2014/main" id="{E3F49B8E-D85F-4C83-A681-FA190E0BA066}"/>
              </a:ext>
            </a:extLst>
          </p:cNvPr>
          <p:cNvGrpSpPr>
            <a:grpSpLocks/>
          </p:cNvGrpSpPr>
          <p:nvPr/>
        </p:nvGrpSpPr>
        <p:grpSpPr bwMode="auto">
          <a:xfrm>
            <a:off x="4600575" y="3944938"/>
            <a:ext cx="396875" cy="133350"/>
            <a:chOff x="913" y="2203"/>
            <a:chExt cx="250" cy="84"/>
          </a:xfrm>
        </p:grpSpPr>
        <p:sp>
          <p:nvSpPr>
            <p:cNvPr id="19631" name="WordArt 175">
              <a:extLst>
                <a:ext uri="{FF2B5EF4-FFF2-40B4-BE49-F238E27FC236}">
                  <a16:creationId xmlns:a16="http://schemas.microsoft.com/office/drawing/2014/main" id="{4C9A5F88-0890-48DA-84FA-5B1C649E5D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中泊町</a:t>
              </a:r>
            </a:p>
          </p:txBody>
        </p:sp>
        <p:sp>
          <p:nvSpPr>
            <p:cNvPr id="19632" name="WordArt 176">
              <a:extLst>
                <a:ext uri="{FF2B5EF4-FFF2-40B4-BE49-F238E27FC236}">
                  <a16:creationId xmlns:a16="http://schemas.microsoft.com/office/drawing/2014/main" id="{96C77308-C27B-429E-B12B-B759E385E9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中泊町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4" name="Group 4">
            <a:extLst>
              <a:ext uri="{FF2B5EF4-FFF2-40B4-BE49-F238E27FC236}">
                <a16:creationId xmlns:a16="http://schemas.microsoft.com/office/drawing/2014/main" id="{8B49F596-1332-4011-81A1-AFEE67F744B8}"/>
              </a:ext>
            </a:extLst>
          </p:cNvPr>
          <p:cNvGrpSpPr>
            <a:grpSpLocks/>
          </p:cNvGrpSpPr>
          <p:nvPr/>
        </p:nvGrpSpPr>
        <p:grpSpPr bwMode="auto">
          <a:xfrm>
            <a:off x="1720850" y="120650"/>
            <a:ext cx="9540875" cy="9359900"/>
            <a:chOff x="1084" y="76"/>
            <a:chExt cx="6010" cy="5896"/>
          </a:xfrm>
        </p:grpSpPr>
        <p:sp>
          <p:nvSpPr>
            <p:cNvPr id="20485" name="Freeform 5">
              <a:extLst>
                <a:ext uri="{FF2B5EF4-FFF2-40B4-BE49-F238E27FC236}">
                  <a16:creationId xmlns:a16="http://schemas.microsoft.com/office/drawing/2014/main" id="{E632D498-B151-421D-9706-5D29CCC2E8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2684"/>
              <a:ext cx="1474" cy="1587"/>
            </a:xfrm>
            <a:custGeom>
              <a:avLst/>
              <a:gdLst>
                <a:gd name="T0" fmla="*/ 1134 w 1474"/>
                <a:gd name="T1" fmla="*/ 1587 h 1587"/>
                <a:gd name="T2" fmla="*/ 907 w 1474"/>
                <a:gd name="T3" fmla="*/ 1587 h 1587"/>
                <a:gd name="T4" fmla="*/ 907 w 1474"/>
                <a:gd name="T5" fmla="*/ 1361 h 1587"/>
                <a:gd name="T6" fmla="*/ 340 w 1474"/>
                <a:gd name="T7" fmla="*/ 1361 h 1587"/>
                <a:gd name="T8" fmla="*/ 340 w 1474"/>
                <a:gd name="T9" fmla="*/ 1247 h 1587"/>
                <a:gd name="T10" fmla="*/ 113 w 1474"/>
                <a:gd name="T11" fmla="*/ 1247 h 1587"/>
                <a:gd name="T12" fmla="*/ 113 w 1474"/>
                <a:gd name="T13" fmla="*/ 1134 h 1587"/>
                <a:gd name="T14" fmla="*/ 0 w 1474"/>
                <a:gd name="T15" fmla="*/ 1134 h 1587"/>
                <a:gd name="T16" fmla="*/ 0 w 1474"/>
                <a:gd name="T17" fmla="*/ 907 h 1587"/>
                <a:gd name="T18" fmla="*/ 113 w 1474"/>
                <a:gd name="T19" fmla="*/ 907 h 1587"/>
                <a:gd name="T20" fmla="*/ 113 w 1474"/>
                <a:gd name="T21" fmla="*/ 113 h 1587"/>
                <a:gd name="T22" fmla="*/ 0 w 1474"/>
                <a:gd name="T23" fmla="*/ 113 h 1587"/>
                <a:gd name="T24" fmla="*/ 0 w 1474"/>
                <a:gd name="T25" fmla="*/ 0 h 1587"/>
                <a:gd name="T26" fmla="*/ 340 w 1474"/>
                <a:gd name="T27" fmla="*/ 0 h 1587"/>
                <a:gd name="T28" fmla="*/ 340 w 1474"/>
                <a:gd name="T29" fmla="*/ 113 h 1587"/>
                <a:gd name="T30" fmla="*/ 453 w 1474"/>
                <a:gd name="T31" fmla="*/ 113 h 1587"/>
                <a:gd name="T32" fmla="*/ 453 w 1474"/>
                <a:gd name="T33" fmla="*/ 453 h 1587"/>
                <a:gd name="T34" fmla="*/ 567 w 1474"/>
                <a:gd name="T35" fmla="*/ 453 h 1587"/>
                <a:gd name="T36" fmla="*/ 567 w 1474"/>
                <a:gd name="T37" fmla="*/ 567 h 1587"/>
                <a:gd name="T38" fmla="*/ 793 w 1474"/>
                <a:gd name="T39" fmla="*/ 567 h 1587"/>
                <a:gd name="T40" fmla="*/ 793 w 1474"/>
                <a:gd name="T41" fmla="*/ 453 h 1587"/>
                <a:gd name="T42" fmla="*/ 1020 w 1474"/>
                <a:gd name="T43" fmla="*/ 453 h 1587"/>
                <a:gd name="T44" fmla="*/ 1020 w 1474"/>
                <a:gd name="T45" fmla="*/ 227 h 1587"/>
                <a:gd name="T46" fmla="*/ 1134 w 1474"/>
                <a:gd name="T47" fmla="*/ 227 h 1587"/>
                <a:gd name="T48" fmla="*/ 1134 w 1474"/>
                <a:gd name="T49" fmla="*/ 340 h 1587"/>
                <a:gd name="T50" fmla="*/ 1247 w 1474"/>
                <a:gd name="T51" fmla="*/ 340 h 1587"/>
                <a:gd name="T52" fmla="*/ 1247 w 1474"/>
                <a:gd name="T53" fmla="*/ 453 h 1587"/>
                <a:gd name="T54" fmla="*/ 1360 w 1474"/>
                <a:gd name="T55" fmla="*/ 453 h 1587"/>
                <a:gd name="T56" fmla="*/ 1360 w 1474"/>
                <a:gd name="T57" fmla="*/ 680 h 1587"/>
                <a:gd name="T58" fmla="*/ 1474 w 1474"/>
                <a:gd name="T59" fmla="*/ 680 h 1587"/>
                <a:gd name="T60" fmla="*/ 1474 w 1474"/>
                <a:gd name="T61" fmla="*/ 794 h 1587"/>
                <a:gd name="T62" fmla="*/ 1360 w 1474"/>
                <a:gd name="T63" fmla="*/ 794 h 1587"/>
                <a:gd name="T64" fmla="*/ 1360 w 1474"/>
                <a:gd name="T65" fmla="*/ 907 h 1587"/>
                <a:gd name="T66" fmla="*/ 1247 w 1474"/>
                <a:gd name="T67" fmla="*/ 907 h 1587"/>
                <a:gd name="T68" fmla="*/ 1247 w 1474"/>
                <a:gd name="T69" fmla="*/ 1020 h 1587"/>
                <a:gd name="T70" fmla="*/ 1360 w 1474"/>
                <a:gd name="T71" fmla="*/ 1020 h 1587"/>
                <a:gd name="T72" fmla="*/ 1360 w 1474"/>
                <a:gd name="T73" fmla="*/ 1134 h 1587"/>
                <a:gd name="T74" fmla="*/ 1360 w 1474"/>
                <a:gd name="T75" fmla="*/ 1361 h 1587"/>
                <a:gd name="T76" fmla="*/ 1134 w 1474"/>
                <a:gd name="T77" fmla="*/ 1361 h 1587"/>
                <a:gd name="T78" fmla="*/ 1134 w 1474"/>
                <a:gd name="T79" fmla="*/ 1587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74" h="1587">
                  <a:moveTo>
                    <a:pt x="1134" y="1587"/>
                  </a:moveTo>
                  <a:lnTo>
                    <a:pt x="907" y="1587"/>
                  </a:lnTo>
                  <a:lnTo>
                    <a:pt x="907" y="1361"/>
                  </a:lnTo>
                  <a:lnTo>
                    <a:pt x="340" y="1361"/>
                  </a:lnTo>
                  <a:lnTo>
                    <a:pt x="340" y="1247"/>
                  </a:lnTo>
                  <a:lnTo>
                    <a:pt x="113" y="1247"/>
                  </a:lnTo>
                  <a:lnTo>
                    <a:pt x="113" y="1134"/>
                  </a:lnTo>
                  <a:lnTo>
                    <a:pt x="0" y="1134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453"/>
                  </a:lnTo>
                  <a:lnTo>
                    <a:pt x="567" y="453"/>
                  </a:lnTo>
                  <a:lnTo>
                    <a:pt x="567" y="567"/>
                  </a:lnTo>
                  <a:lnTo>
                    <a:pt x="793" y="567"/>
                  </a:lnTo>
                  <a:lnTo>
                    <a:pt x="793" y="453"/>
                  </a:lnTo>
                  <a:lnTo>
                    <a:pt x="1020" y="453"/>
                  </a:lnTo>
                  <a:lnTo>
                    <a:pt x="1020" y="227"/>
                  </a:lnTo>
                  <a:lnTo>
                    <a:pt x="1134" y="227"/>
                  </a:lnTo>
                  <a:lnTo>
                    <a:pt x="1134" y="340"/>
                  </a:lnTo>
                  <a:lnTo>
                    <a:pt x="1247" y="340"/>
                  </a:lnTo>
                  <a:lnTo>
                    <a:pt x="1247" y="453"/>
                  </a:lnTo>
                  <a:lnTo>
                    <a:pt x="1360" y="453"/>
                  </a:lnTo>
                  <a:lnTo>
                    <a:pt x="1360" y="680"/>
                  </a:lnTo>
                  <a:lnTo>
                    <a:pt x="1474" y="680"/>
                  </a:lnTo>
                  <a:lnTo>
                    <a:pt x="1474" y="794"/>
                  </a:lnTo>
                  <a:lnTo>
                    <a:pt x="1360" y="794"/>
                  </a:lnTo>
                  <a:lnTo>
                    <a:pt x="1360" y="907"/>
                  </a:lnTo>
                  <a:lnTo>
                    <a:pt x="1247" y="907"/>
                  </a:lnTo>
                  <a:lnTo>
                    <a:pt x="1247" y="1020"/>
                  </a:lnTo>
                  <a:lnTo>
                    <a:pt x="1360" y="1020"/>
                  </a:lnTo>
                  <a:lnTo>
                    <a:pt x="1360" y="1134"/>
                  </a:lnTo>
                  <a:lnTo>
                    <a:pt x="1360" y="1361"/>
                  </a:lnTo>
                  <a:lnTo>
                    <a:pt x="1134" y="1361"/>
                  </a:lnTo>
                  <a:lnTo>
                    <a:pt x="1134" y="158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6" name="Freeform 6">
              <a:extLst>
                <a:ext uri="{FF2B5EF4-FFF2-40B4-BE49-F238E27FC236}">
                  <a16:creationId xmlns:a16="http://schemas.microsoft.com/office/drawing/2014/main" id="{2F1BBB22-6B92-4D04-A5EC-9B4875B52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3931"/>
              <a:ext cx="794" cy="567"/>
            </a:xfrm>
            <a:custGeom>
              <a:avLst/>
              <a:gdLst>
                <a:gd name="T0" fmla="*/ 0 w 794"/>
                <a:gd name="T1" fmla="*/ 0 h 567"/>
                <a:gd name="T2" fmla="*/ 0 w 794"/>
                <a:gd name="T3" fmla="*/ 227 h 567"/>
                <a:gd name="T4" fmla="*/ 113 w 794"/>
                <a:gd name="T5" fmla="*/ 227 h 567"/>
                <a:gd name="T6" fmla="*/ 113 w 794"/>
                <a:gd name="T7" fmla="*/ 340 h 567"/>
                <a:gd name="T8" fmla="*/ 227 w 794"/>
                <a:gd name="T9" fmla="*/ 340 h 567"/>
                <a:gd name="T10" fmla="*/ 227 w 794"/>
                <a:gd name="T11" fmla="*/ 454 h 567"/>
                <a:gd name="T12" fmla="*/ 340 w 794"/>
                <a:gd name="T13" fmla="*/ 454 h 567"/>
                <a:gd name="T14" fmla="*/ 340 w 794"/>
                <a:gd name="T15" fmla="*/ 567 h 567"/>
                <a:gd name="T16" fmla="*/ 567 w 794"/>
                <a:gd name="T17" fmla="*/ 567 h 567"/>
                <a:gd name="T18" fmla="*/ 567 w 794"/>
                <a:gd name="T19" fmla="*/ 454 h 567"/>
                <a:gd name="T20" fmla="*/ 794 w 794"/>
                <a:gd name="T21" fmla="*/ 454 h 567"/>
                <a:gd name="T22" fmla="*/ 794 w 794"/>
                <a:gd name="T23" fmla="*/ 114 h 567"/>
                <a:gd name="T24" fmla="*/ 227 w 794"/>
                <a:gd name="T25" fmla="*/ 114 h 567"/>
                <a:gd name="T26" fmla="*/ 227 w 794"/>
                <a:gd name="T27" fmla="*/ 0 h 567"/>
                <a:gd name="T28" fmla="*/ 0 w 794"/>
                <a:gd name="T2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4" h="567">
                  <a:moveTo>
                    <a:pt x="0" y="0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794" y="454"/>
                  </a:lnTo>
                  <a:lnTo>
                    <a:pt x="794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7" name="Rectangle 7">
              <a:extLst>
                <a:ext uri="{FF2B5EF4-FFF2-40B4-BE49-F238E27FC236}">
                  <a16:creationId xmlns:a16="http://schemas.microsoft.com/office/drawing/2014/main" id="{EFAAD291-6EDA-470E-8AEF-16A68EE5D0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" y="4045"/>
              <a:ext cx="227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8" name="Freeform 8">
              <a:extLst>
                <a:ext uri="{FF2B5EF4-FFF2-40B4-BE49-F238E27FC236}">
                  <a16:creationId xmlns:a16="http://schemas.microsoft.com/office/drawing/2014/main" id="{65B6F2D7-F61C-4097-A147-75FB5D0713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5" y="3818"/>
              <a:ext cx="340" cy="227"/>
            </a:xfrm>
            <a:custGeom>
              <a:avLst/>
              <a:gdLst>
                <a:gd name="T0" fmla="*/ 340 w 340"/>
                <a:gd name="T1" fmla="*/ 0 h 227"/>
                <a:gd name="T2" fmla="*/ 113 w 340"/>
                <a:gd name="T3" fmla="*/ 0 h 227"/>
                <a:gd name="T4" fmla="*/ 113 w 340"/>
                <a:gd name="T5" fmla="*/ 113 h 227"/>
                <a:gd name="T6" fmla="*/ 0 w 340"/>
                <a:gd name="T7" fmla="*/ 113 h 227"/>
                <a:gd name="T8" fmla="*/ 0 w 340"/>
                <a:gd name="T9" fmla="*/ 227 h 227"/>
                <a:gd name="T10" fmla="*/ 340 w 340"/>
                <a:gd name="T11" fmla="*/ 227 h 227"/>
                <a:gd name="T12" fmla="*/ 340 w 340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227">
                  <a:moveTo>
                    <a:pt x="34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340" y="227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9" name="Freeform 9">
              <a:extLst>
                <a:ext uri="{FF2B5EF4-FFF2-40B4-BE49-F238E27FC236}">
                  <a16:creationId xmlns:a16="http://schemas.microsoft.com/office/drawing/2014/main" id="{92274611-1189-4A2D-A01F-42E59DA86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3591"/>
              <a:ext cx="341" cy="340"/>
            </a:xfrm>
            <a:custGeom>
              <a:avLst/>
              <a:gdLst>
                <a:gd name="T0" fmla="*/ 341 w 341"/>
                <a:gd name="T1" fmla="*/ 113 h 340"/>
                <a:gd name="T2" fmla="*/ 227 w 341"/>
                <a:gd name="T3" fmla="*/ 113 h 340"/>
                <a:gd name="T4" fmla="*/ 227 w 341"/>
                <a:gd name="T5" fmla="*/ 0 h 340"/>
                <a:gd name="T6" fmla="*/ 114 w 341"/>
                <a:gd name="T7" fmla="*/ 0 h 340"/>
                <a:gd name="T8" fmla="*/ 114 w 341"/>
                <a:gd name="T9" fmla="*/ 113 h 340"/>
                <a:gd name="T10" fmla="*/ 0 w 341"/>
                <a:gd name="T11" fmla="*/ 113 h 340"/>
                <a:gd name="T12" fmla="*/ 0 w 341"/>
                <a:gd name="T13" fmla="*/ 340 h 340"/>
                <a:gd name="T14" fmla="*/ 227 w 341"/>
                <a:gd name="T15" fmla="*/ 340 h 340"/>
                <a:gd name="T16" fmla="*/ 227 w 341"/>
                <a:gd name="T17" fmla="*/ 227 h 340"/>
                <a:gd name="T18" fmla="*/ 341 w 341"/>
                <a:gd name="T19" fmla="*/ 227 h 340"/>
                <a:gd name="T20" fmla="*/ 341 w 341"/>
                <a:gd name="T21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340">
                  <a:moveTo>
                    <a:pt x="341" y="113"/>
                  </a:moveTo>
                  <a:lnTo>
                    <a:pt x="227" y="113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0" name="Freeform 10">
              <a:extLst>
                <a:ext uri="{FF2B5EF4-FFF2-40B4-BE49-F238E27FC236}">
                  <a16:creationId xmlns:a16="http://schemas.microsoft.com/office/drawing/2014/main" id="{E0152E86-CD7E-4EFD-9F0C-B856F6A833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3478"/>
              <a:ext cx="454" cy="226"/>
            </a:xfrm>
            <a:custGeom>
              <a:avLst/>
              <a:gdLst>
                <a:gd name="T0" fmla="*/ 454 w 454"/>
                <a:gd name="T1" fmla="*/ 113 h 226"/>
                <a:gd name="T2" fmla="*/ 340 w 454"/>
                <a:gd name="T3" fmla="*/ 113 h 226"/>
                <a:gd name="T4" fmla="*/ 340 w 454"/>
                <a:gd name="T5" fmla="*/ 0 h 226"/>
                <a:gd name="T6" fmla="*/ 0 w 454"/>
                <a:gd name="T7" fmla="*/ 0 h 226"/>
                <a:gd name="T8" fmla="*/ 0 w 454"/>
                <a:gd name="T9" fmla="*/ 113 h 226"/>
                <a:gd name="T10" fmla="*/ 114 w 454"/>
                <a:gd name="T11" fmla="*/ 113 h 226"/>
                <a:gd name="T12" fmla="*/ 227 w 454"/>
                <a:gd name="T13" fmla="*/ 113 h 226"/>
                <a:gd name="T14" fmla="*/ 227 w 454"/>
                <a:gd name="T15" fmla="*/ 226 h 226"/>
                <a:gd name="T16" fmla="*/ 454 w 454"/>
                <a:gd name="T17" fmla="*/ 226 h 226"/>
                <a:gd name="T18" fmla="*/ 454 w 454"/>
                <a:gd name="T19" fmla="*/ 113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4" h="226">
                  <a:moveTo>
                    <a:pt x="454" y="113"/>
                  </a:moveTo>
                  <a:lnTo>
                    <a:pt x="340" y="113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454" y="226"/>
                  </a:lnTo>
                  <a:lnTo>
                    <a:pt x="454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1" name="Freeform 11">
              <a:extLst>
                <a:ext uri="{FF2B5EF4-FFF2-40B4-BE49-F238E27FC236}">
                  <a16:creationId xmlns:a16="http://schemas.microsoft.com/office/drawing/2014/main" id="{016A29E0-706F-4003-A7FD-92319083D7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4158"/>
              <a:ext cx="1134" cy="907"/>
            </a:xfrm>
            <a:custGeom>
              <a:avLst/>
              <a:gdLst>
                <a:gd name="T0" fmla="*/ 1134 w 1134"/>
                <a:gd name="T1" fmla="*/ 113 h 907"/>
                <a:gd name="T2" fmla="*/ 1134 w 1134"/>
                <a:gd name="T3" fmla="*/ 567 h 907"/>
                <a:gd name="T4" fmla="*/ 1021 w 1134"/>
                <a:gd name="T5" fmla="*/ 567 h 907"/>
                <a:gd name="T6" fmla="*/ 1021 w 1134"/>
                <a:gd name="T7" fmla="*/ 794 h 907"/>
                <a:gd name="T8" fmla="*/ 794 w 1134"/>
                <a:gd name="T9" fmla="*/ 794 h 907"/>
                <a:gd name="T10" fmla="*/ 794 w 1134"/>
                <a:gd name="T11" fmla="*/ 907 h 907"/>
                <a:gd name="T12" fmla="*/ 340 w 1134"/>
                <a:gd name="T13" fmla="*/ 907 h 907"/>
                <a:gd name="T14" fmla="*/ 340 w 1134"/>
                <a:gd name="T15" fmla="*/ 794 h 907"/>
                <a:gd name="T16" fmla="*/ 227 w 1134"/>
                <a:gd name="T17" fmla="*/ 794 h 907"/>
                <a:gd name="T18" fmla="*/ 227 w 1134"/>
                <a:gd name="T19" fmla="*/ 567 h 907"/>
                <a:gd name="T20" fmla="*/ 567 w 1134"/>
                <a:gd name="T21" fmla="*/ 567 h 907"/>
                <a:gd name="T22" fmla="*/ 567 w 1134"/>
                <a:gd name="T23" fmla="*/ 454 h 907"/>
                <a:gd name="T24" fmla="*/ 454 w 1134"/>
                <a:gd name="T25" fmla="*/ 454 h 907"/>
                <a:gd name="T26" fmla="*/ 454 w 1134"/>
                <a:gd name="T27" fmla="*/ 340 h 907"/>
                <a:gd name="T28" fmla="*/ 114 w 1134"/>
                <a:gd name="T29" fmla="*/ 340 h 907"/>
                <a:gd name="T30" fmla="*/ 114 w 1134"/>
                <a:gd name="T31" fmla="*/ 227 h 907"/>
                <a:gd name="T32" fmla="*/ 0 w 1134"/>
                <a:gd name="T33" fmla="*/ 227 h 907"/>
                <a:gd name="T34" fmla="*/ 0 w 1134"/>
                <a:gd name="T35" fmla="*/ 0 h 907"/>
                <a:gd name="T36" fmla="*/ 340 w 1134"/>
                <a:gd name="T37" fmla="*/ 0 h 907"/>
                <a:gd name="T38" fmla="*/ 340 w 1134"/>
                <a:gd name="T39" fmla="*/ 113 h 907"/>
                <a:gd name="T40" fmla="*/ 454 w 1134"/>
                <a:gd name="T41" fmla="*/ 113 h 907"/>
                <a:gd name="T42" fmla="*/ 454 w 1134"/>
                <a:gd name="T43" fmla="*/ 227 h 907"/>
                <a:gd name="T44" fmla="*/ 567 w 1134"/>
                <a:gd name="T45" fmla="*/ 227 h 907"/>
                <a:gd name="T46" fmla="*/ 566 w 1134"/>
                <a:gd name="T47" fmla="*/ 342 h 907"/>
                <a:gd name="T48" fmla="*/ 794 w 1134"/>
                <a:gd name="T49" fmla="*/ 340 h 907"/>
                <a:gd name="T50" fmla="*/ 794 w 1134"/>
                <a:gd name="T51" fmla="*/ 227 h 907"/>
                <a:gd name="T52" fmla="*/ 1021 w 1134"/>
                <a:gd name="T53" fmla="*/ 227 h 907"/>
                <a:gd name="T54" fmla="*/ 1021 w 1134"/>
                <a:gd name="T55" fmla="*/ 113 h 907"/>
                <a:gd name="T56" fmla="*/ 1134 w 1134"/>
                <a:gd name="T57" fmla="*/ 113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34" h="907">
                  <a:moveTo>
                    <a:pt x="1134" y="113"/>
                  </a:moveTo>
                  <a:lnTo>
                    <a:pt x="1134" y="567"/>
                  </a:lnTo>
                  <a:lnTo>
                    <a:pt x="1021" y="567"/>
                  </a:lnTo>
                  <a:lnTo>
                    <a:pt x="1021" y="794"/>
                  </a:lnTo>
                  <a:lnTo>
                    <a:pt x="794" y="794"/>
                  </a:lnTo>
                  <a:lnTo>
                    <a:pt x="794" y="907"/>
                  </a:lnTo>
                  <a:lnTo>
                    <a:pt x="340" y="907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6" y="342"/>
                  </a:lnTo>
                  <a:lnTo>
                    <a:pt x="794" y="340"/>
                  </a:lnTo>
                  <a:lnTo>
                    <a:pt x="794" y="227"/>
                  </a:lnTo>
                  <a:lnTo>
                    <a:pt x="1021" y="227"/>
                  </a:lnTo>
                  <a:lnTo>
                    <a:pt x="1021" y="113"/>
                  </a:lnTo>
                  <a:lnTo>
                    <a:pt x="1134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2" name="Freeform 12">
              <a:extLst>
                <a:ext uri="{FF2B5EF4-FFF2-40B4-BE49-F238E27FC236}">
                  <a16:creationId xmlns:a16="http://schemas.microsoft.com/office/drawing/2014/main" id="{9D911E31-E9FF-43CD-9CFA-C1A52411B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4498"/>
              <a:ext cx="794" cy="681"/>
            </a:xfrm>
            <a:custGeom>
              <a:avLst/>
              <a:gdLst>
                <a:gd name="T0" fmla="*/ 681 w 794"/>
                <a:gd name="T1" fmla="*/ 0 h 681"/>
                <a:gd name="T2" fmla="*/ 341 w 794"/>
                <a:gd name="T3" fmla="*/ 0 h 681"/>
                <a:gd name="T4" fmla="*/ 341 w 794"/>
                <a:gd name="T5" fmla="*/ 114 h 681"/>
                <a:gd name="T6" fmla="*/ 114 w 794"/>
                <a:gd name="T7" fmla="*/ 114 h 681"/>
                <a:gd name="T8" fmla="*/ 114 w 794"/>
                <a:gd name="T9" fmla="*/ 227 h 681"/>
                <a:gd name="T10" fmla="*/ 0 w 794"/>
                <a:gd name="T11" fmla="*/ 227 h 681"/>
                <a:gd name="T12" fmla="*/ 0 w 794"/>
                <a:gd name="T13" fmla="*/ 454 h 681"/>
                <a:gd name="T14" fmla="*/ 227 w 794"/>
                <a:gd name="T15" fmla="*/ 454 h 681"/>
                <a:gd name="T16" fmla="*/ 227 w 794"/>
                <a:gd name="T17" fmla="*/ 681 h 681"/>
                <a:gd name="T18" fmla="*/ 454 w 794"/>
                <a:gd name="T19" fmla="*/ 681 h 681"/>
                <a:gd name="T20" fmla="*/ 454 w 794"/>
                <a:gd name="T21" fmla="*/ 567 h 681"/>
                <a:gd name="T22" fmla="*/ 454 w 794"/>
                <a:gd name="T23" fmla="*/ 227 h 681"/>
                <a:gd name="T24" fmla="*/ 794 w 794"/>
                <a:gd name="T25" fmla="*/ 227 h 681"/>
                <a:gd name="T26" fmla="*/ 794 w 794"/>
                <a:gd name="T27" fmla="*/ 114 h 681"/>
                <a:gd name="T28" fmla="*/ 681 w 794"/>
                <a:gd name="T29" fmla="*/ 114 h 681"/>
                <a:gd name="T30" fmla="*/ 681 w 794"/>
                <a:gd name="T3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94" h="681">
                  <a:moveTo>
                    <a:pt x="681" y="0"/>
                  </a:moveTo>
                  <a:lnTo>
                    <a:pt x="341" y="0"/>
                  </a:lnTo>
                  <a:lnTo>
                    <a:pt x="341" y="114"/>
                  </a:lnTo>
                  <a:lnTo>
                    <a:pt x="114" y="114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681"/>
                  </a:lnTo>
                  <a:lnTo>
                    <a:pt x="454" y="681"/>
                  </a:lnTo>
                  <a:lnTo>
                    <a:pt x="454" y="567"/>
                  </a:lnTo>
                  <a:lnTo>
                    <a:pt x="454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681" y="114"/>
                  </a:lnTo>
                  <a:lnTo>
                    <a:pt x="68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3" name="Freeform 13">
              <a:extLst>
                <a:ext uri="{FF2B5EF4-FFF2-40B4-BE49-F238E27FC236}">
                  <a16:creationId xmlns:a16="http://schemas.microsoft.com/office/drawing/2014/main" id="{06B92E55-B856-46B0-A1AC-4CB8DDD538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3591"/>
              <a:ext cx="1020" cy="1474"/>
            </a:xfrm>
            <a:custGeom>
              <a:avLst/>
              <a:gdLst>
                <a:gd name="T0" fmla="*/ 567 w 1020"/>
                <a:gd name="T1" fmla="*/ 1474 h 1474"/>
                <a:gd name="T2" fmla="*/ 340 w 1020"/>
                <a:gd name="T3" fmla="*/ 1474 h 1474"/>
                <a:gd name="T4" fmla="*/ 340 w 1020"/>
                <a:gd name="T5" fmla="*/ 1361 h 1474"/>
                <a:gd name="T6" fmla="*/ 226 w 1020"/>
                <a:gd name="T7" fmla="*/ 1361 h 1474"/>
                <a:gd name="T8" fmla="*/ 226 w 1020"/>
                <a:gd name="T9" fmla="*/ 794 h 1474"/>
                <a:gd name="T10" fmla="*/ 0 w 1020"/>
                <a:gd name="T11" fmla="*/ 794 h 1474"/>
                <a:gd name="T12" fmla="*/ 0 w 1020"/>
                <a:gd name="T13" fmla="*/ 567 h 1474"/>
                <a:gd name="T14" fmla="*/ 113 w 1020"/>
                <a:gd name="T15" fmla="*/ 567 h 1474"/>
                <a:gd name="T16" fmla="*/ 113 w 1020"/>
                <a:gd name="T17" fmla="*/ 454 h 1474"/>
                <a:gd name="T18" fmla="*/ 226 w 1020"/>
                <a:gd name="T19" fmla="*/ 454 h 1474"/>
                <a:gd name="T20" fmla="*/ 226 w 1020"/>
                <a:gd name="T21" fmla="*/ 340 h 1474"/>
                <a:gd name="T22" fmla="*/ 340 w 1020"/>
                <a:gd name="T23" fmla="*/ 340 h 1474"/>
                <a:gd name="T24" fmla="*/ 340 w 1020"/>
                <a:gd name="T25" fmla="*/ 227 h 1474"/>
                <a:gd name="T26" fmla="*/ 453 w 1020"/>
                <a:gd name="T27" fmla="*/ 227 h 1474"/>
                <a:gd name="T28" fmla="*/ 453 w 1020"/>
                <a:gd name="T29" fmla="*/ 0 h 1474"/>
                <a:gd name="T30" fmla="*/ 1020 w 1020"/>
                <a:gd name="T31" fmla="*/ 0 h 1474"/>
                <a:gd name="T32" fmla="*/ 1020 w 1020"/>
                <a:gd name="T33" fmla="*/ 227 h 1474"/>
                <a:gd name="T34" fmla="*/ 907 w 1020"/>
                <a:gd name="T35" fmla="*/ 227 h 1474"/>
                <a:gd name="T36" fmla="*/ 907 w 1020"/>
                <a:gd name="T37" fmla="*/ 340 h 1474"/>
                <a:gd name="T38" fmla="*/ 793 w 1020"/>
                <a:gd name="T39" fmla="*/ 340 h 1474"/>
                <a:gd name="T40" fmla="*/ 793 w 1020"/>
                <a:gd name="T41" fmla="*/ 1021 h 1474"/>
                <a:gd name="T42" fmla="*/ 680 w 1020"/>
                <a:gd name="T43" fmla="*/ 1021 h 1474"/>
                <a:gd name="T44" fmla="*/ 680 w 1020"/>
                <a:gd name="T45" fmla="*/ 1247 h 1474"/>
                <a:gd name="T46" fmla="*/ 567 w 1020"/>
                <a:gd name="T47" fmla="*/ 1247 h 1474"/>
                <a:gd name="T48" fmla="*/ 567 w 1020"/>
                <a:gd name="T49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0" h="1474">
                  <a:moveTo>
                    <a:pt x="567" y="1474"/>
                  </a:moveTo>
                  <a:lnTo>
                    <a:pt x="340" y="1474"/>
                  </a:lnTo>
                  <a:lnTo>
                    <a:pt x="340" y="1361"/>
                  </a:lnTo>
                  <a:lnTo>
                    <a:pt x="226" y="1361"/>
                  </a:lnTo>
                  <a:lnTo>
                    <a:pt x="226" y="794"/>
                  </a:lnTo>
                  <a:lnTo>
                    <a:pt x="0" y="794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226" y="454"/>
                  </a:lnTo>
                  <a:lnTo>
                    <a:pt x="226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0"/>
                  </a:lnTo>
                  <a:lnTo>
                    <a:pt x="1020" y="0"/>
                  </a:lnTo>
                  <a:lnTo>
                    <a:pt x="1020" y="227"/>
                  </a:lnTo>
                  <a:lnTo>
                    <a:pt x="907" y="227"/>
                  </a:lnTo>
                  <a:lnTo>
                    <a:pt x="907" y="340"/>
                  </a:lnTo>
                  <a:lnTo>
                    <a:pt x="793" y="340"/>
                  </a:lnTo>
                  <a:lnTo>
                    <a:pt x="793" y="1021"/>
                  </a:lnTo>
                  <a:lnTo>
                    <a:pt x="680" y="1021"/>
                  </a:lnTo>
                  <a:lnTo>
                    <a:pt x="680" y="1247"/>
                  </a:lnTo>
                  <a:lnTo>
                    <a:pt x="567" y="1247"/>
                  </a:lnTo>
                  <a:lnTo>
                    <a:pt x="567" y="147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4" name="Freeform 14">
              <a:extLst>
                <a:ext uri="{FF2B5EF4-FFF2-40B4-BE49-F238E27FC236}">
                  <a16:creationId xmlns:a16="http://schemas.microsoft.com/office/drawing/2014/main" id="{C82308FD-689C-43A0-B434-9F7CE802CE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" y="4271"/>
              <a:ext cx="680" cy="681"/>
            </a:xfrm>
            <a:custGeom>
              <a:avLst/>
              <a:gdLst>
                <a:gd name="T0" fmla="*/ 0 w 680"/>
                <a:gd name="T1" fmla="*/ 681 h 681"/>
                <a:gd name="T2" fmla="*/ 680 w 680"/>
                <a:gd name="T3" fmla="*/ 681 h 681"/>
                <a:gd name="T4" fmla="*/ 680 w 680"/>
                <a:gd name="T5" fmla="*/ 454 h 681"/>
                <a:gd name="T6" fmla="*/ 567 w 680"/>
                <a:gd name="T7" fmla="*/ 454 h 681"/>
                <a:gd name="T8" fmla="*/ 567 w 680"/>
                <a:gd name="T9" fmla="*/ 0 h 681"/>
                <a:gd name="T10" fmla="*/ 340 w 680"/>
                <a:gd name="T11" fmla="*/ 0 h 681"/>
                <a:gd name="T12" fmla="*/ 340 w 680"/>
                <a:gd name="T13" fmla="*/ 114 h 681"/>
                <a:gd name="T14" fmla="*/ 227 w 680"/>
                <a:gd name="T15" fmla="*/ 114 h 681"/>
                <a:gd name="T16" fmla="*/ 227 w 680"/>
                <a:gd name="T17" fmla="*/ 227 h 681"/>
                <a:gd name="T18" fmla="*/ 0 w 680"/>
                <a:gd name="T19" fmla="*/ 227 h 681"/>
                <a:gd name="T20" fmla="*/ 0 w 680"/>
                <a:gd name="T21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0" h="681">
                  <a:moveTo>
                    <a:pt x="0" y="681"/>
                  </a:moveTo>
                  <a:lnTo>
                    <a:pt x="680" y="681"/>
                  </a:lnTo>
                  <a:lnTo>
                    <a:pt x="680" y="454"/>
                  </a:lnTo>
                  <a:lnTo>
                    <a:pt x="567" y="454"/>
                  </a:lnTo>
                  <a:lnTo>
                    <a:pt x="567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68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5" name="Freeform 15">
              <a:extLst>
                <a:ext uri="{FF2B5EF4-FFF2-40B4-BE49-F238E27FC236}">
                  <a16:creationId xmlns:a16="http://schemas.microsoft.com/office/drawing/2014/main" id="{6D97AC94-5946-47D4-8D0C-27E41173F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4" y="3364"/>
              <a:ext cx="907" cy="1588"/>
            </a:xfrm>
            <a:custGeom>
              <a:avLst/>
              <a:gdLst>
                <a:gd name="T0" fmla="*/ 227 w 907"/>
                <a:gd name="T1" fmla="*/ 1588 h 1588"/>
                <a:gd name="T2" fmla="*/ 227 w 907"/>
                <a:gd name="T3" fmla="*/ 1134 h 1588"/>
                <a:gd name="T4" fmla="*/ 340 w 907"/>
                <a:gd name="T5" fmla="*/ 1134 h 1588"/>
                <a:gd name="T6" fmla="*/ 340 w 907"/>
                <a:gd name="T7" fmla="*/ 907 h 1588"/>
                <a:gd name="T8" fmla="*/ 454 w 907"/>
                <a:gd name="T9" fmla="*/ 907 h 1588"/>
                <a:gd name="T10" fmla="*/ 454 w 907"/>
                <a:gd name="T11" fmla="*/ 794 h 1588"/>
                <a:gd name="T12" fmla="*/ 567 w 907"/>
                <a:gd name="T13" fmla="*/ 794 h 1588"/>
                <a:gd name="T14" fmla="*/ 567 w 907"/>
                <a:gd name="T15" fmla="*/ 681 h 1588"/>
                <a:gd name="T16" fmla="*/ 680 w 907"/>
                <a:gd name="T17" fmla="*/ 681 h 1588"/>
                <a:gd name="T18" fmla="*/ 680 w 907"/>
                <a:gd name="T19" fmla="*/ 567 h 1588"/>
                <a:gd name="T20" fmla="*/ 907 w 907"/>
                <a:gd name="T21" fmla="*/ 567 h 1588"/>
                <a:gd name="T22" fmla="*/ 907 w 907"/>
                <a:gd name="T23" fmla="*/ 454 h 1588"/>
                <a:gd name="T24" fmla="*/ 794 w 907"/>
                <a:gd name="T25" fmla="*/ 454 h 1588"/>
                <a:gd name="T26" fmla="*/ 794 w 907"/>
                <a:gd name="T27" fmla="*/ 114 h 1588"/>
                <a:gd name="T28" fmla="*/ 680 w 907"/>
                <a:gd name="T29" fmla="*/ 114 h 1588"/>
                <a:gd name="T30" fmla="*/ 680 w 907"/>
                <a:gd name="T31" fmla="*/ 0 h 1588"/>
                <a:gd name="T32" fmla="*/ 567 w 907"/>
                <a:gd name="T33" fmla="*/ 0 h 1588"/>
                <a:gd name="T34" fmla="*/ 567 w 907"/>
                <a:gd name="T35" fmla="*/ 114 h 1588"/>
                <a:gd name="T36" fmla="*/ 340 w 907"/>
                <a:gd name="T37" fmla="*/ 114 h 1588"/>
                <a:gd name="T38" fmla="*/ 340 w 907"/>
                <a:gd name="T39" fmla="*/ 454 h 1588"/>
                <a:gd name="T40" fmla="*/ 227 w 907"/>
                <a:gd name="T41" fmla="*/ 454 h 1588"/>
                <a:gd name="T42" fmla="*/ 227 w 907"/>
                <a:gd name="T43" fmla="*/ 567 h 1588"/>
                <a:gd name="T44" fmla="*/ 113 w 907"/>
                <a:gd name="T45" fmla="*/ 567 h 1588"/>
                <a:gd name="T46" fmla="*/ 113 w 907"/>
                <a:gd name="T47" fmla="*/ 1248 h 1588"/>
                <a:gd name="T48" fmla="*/ 0 w 907"/>
                <a:gd name="T49" fmla="*/ 1248 h 1588"/>
                <a:gd name="T50" fmla="*/ 0 w 907"/>
                <a:gd name="T51" fmla="*/ 1474 h 1588"/>
                <a:gd name="T52" fmla="*/ 113 w 907"/>
                <a:gd name="T53" fmla="*/ 1474 h 1588"/>
                <a:gd name="T54" fmla="*/ 113 w 907"/>
                <a:gd name="T55" fmla="*/ 1588 h 1588"/>
                <a:gd name="T56" fmla="*/ 227 w 907"/>
                <a:gd name="T57" fmla="*/ 1588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7" h="1588">
                  <a:moveTo>
                    <a:pt x="227" y="1588"/>
                  </a:moveTo>
                  <a:lnTo>
                    <a:pt x="227" y="1134"/>
                  </a:lnTo>
                  <a:lnTo>
                    <a:pt x="340" y="1134"/>
                  </a:lnTo>
                  <a:lnTo>
                    <a:pt x="340" y="907"/>
                  </a:lnTo>
                  <a:lnTo>
                    <a:pt x="454" y="907"/>
                  </a:lnTo>
                  <a:lnTo>
                    <a:pt x="454" y="794"/>
                  </a:lnTo>
                  <a:lnTo>
                    <a:pt x="567" y="794"/>
                  </a:lnTo>
                  <a:lnTo>
                    <a:pt x="567" y="681"/>
                  </a:lnTo>
                  <a:lnTo>
                    <a:pt x="680" y="681"/>
                  </a:lnTo>
                  <a:lnTo>
                    <a:pt x="680" y="567"/>
                  </a:lnTo>
                  <a:lnTo>
                    <a:pt x="907" y="567"/>
                  </a:lnTo>
                  <a:lnTo>
                    <a:pt x="907" y="454"/>
                  </a:lnTo>
                  <a:lnTo>
                    <a:pt x="794" y="454"/>
                  </a:lnTo>
                  <a:lnTo>
                    <a:pt x="794" y="114"/>
                  </a:lnTo>
                  <a:lnTo>
                    <a:pt x="680" y="114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340" y="114"/>
                  </a:lnTo>
                  <a:lnTo>
                    <a:pt x="340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1248"/>
                  </a:lnTo>
                  <a:lnTo>
                    <a:pt x="0" y="1248"/>
                  </a:lnTo>
                  <a:lnTo>
                    <a:pt x="0" y="1474"/>
                  </a:lnTo>
                  <a:lnTo>
                    <a:pt x="113" y="1474"/>
                  </a:lnTo>
                  <a:lnTo>
                    <a:pt x="113" y="1588"/>
                  </a:lnTo>
                  <a:lnTo>
                    <a:pt x="227" y="158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6" name="Freeform 16">
              <a:extLst>
                <a:ext uri="{FF2B5EF4-FFF2-40B4-BE49-F238E27FC236}">
                  <a16:creationId xmlns:a16="http://schemas.microsoft.com/office/drawing/2014/main" id="{F97D33DA-2E82-4B3C-A9D2-15F4930AEA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3591"/>
              <a:ext cx="1248" cy="1247"/>
            </a:xfrm>
            <a:custGeom>
              <a:avLst/>
              <a:gdLst>
                <a:gd name="T0" fmla="*/ 907 w 1248"/>
                <a:gd name="T1" fmla="*/ 1247 h 1247"/>
                <a:gd name="T2" fmla="*/ 567 w 1248"/>
                <a:gd name="T3" fmla="*/ 1247 h 1247"/>
                <a:gd name="T4" fmla="*/ 567 w 1248"/>
                <a:gd name="T5" fmla="*/ 1134 h 1247"/>
                <a:gd name="T6" fmla="*/ 454 w 1248"/>
                <a:gd name="T7" fmla="*/ 1134 h 1247"/>
                <a:gd name="T8" fmla="*/ 454 w 1248"/>
                <a:gd name="T9" fmla="*/ 680 h 1247"/>
                <a:gd name="T10" fmla="*/ 227 w 1248"/>
                <a:gd name="T11" fmla="*/ 680 h 1247"/>
                <a:gd name="T12" fmla="*/ 227 w 1248"/>
                <a:gd name="T13" fmla="*/ 794 h 1247"/>
                <a:gd name="T14" fmla="*/ 114 w 1248"/>
                <a:gd name="T15" fmla="*/ 794 h 1247"/>
                <a:gd name="T16" fmla="*/ 114 w 1248"/>
                <a:gd name="T17" fmla="*/ 907 h 1247"/>
                <a:gd name="T18" fmla="*/ 0 w 1248"/>
                <a:gd name="T19" fmla="*/ 907 h 1247"/>
                <a:gd name="T20" fmla="*/ 0 w 1248"/>
                <a:gd name="T21" fmla="*/ 680 h 1247"/>
                <a:gd name="T22" fmla="*/ 114 w 1248"/>
                <a:gd name="T23" fmla="*/ 680 h 1247"/>
                <a:gd name="T24" fmla="*/ 114 w 1248"/>
                <a:gd name="T25" fmla="*/ 567 h 1247"/>
                <a:gd name="T26" fmla="*/ 227 w 1248"/>
                <a:gd name="T27" fmla="*/ 567 h 1247"/>
                <a:gd name="T28" fmla="*/ 227 w 1248"/>
                <a:gd name="T29" fmla="*/ 454 h 1247"/>
                <a:gd name="T30" fmla="*/ 340 w 1248"/>
                <a:gd name="T31" fmla="*/ 454 h 1247"/>
                <a:gd name="T32" fmla="*/ 340 w 1248"/>
                <a:gd name="T33" fmla="*/ 340 h 1247"/>
                <a:gd name="T34" fmla="*/ 567 w 1248"/>
                <a:gd name="T35" fmla="*/ 340 h 1247"/>
                <a:gd name="T36" fmla="*/ 567 w 1248"/>
                <a:gd name="T37" fmla="*/ 227 h 1247"/>
                <a:gd name="T38" fmla="*/ 454 w 1248"/>
                <a:gd name="T39" fmla="*/ 227 h 1247"/>
                <a:gd name="T40" fmla="*/ 454 w 1248"/>
                <a:gd name="T41" fmla="*/ 0 h 1247"/>
                <a:gd name="T42" fmla="*/ 794 w 1248"/>
                <a:gd name="T43" fmla="*/ 0 h 1247"/>
                <a:gd name="T44" fmla="*/ 794 w 1248"/>
                <a:gd name="T45" fmla="*/ 113 h 1247"/>
                <a:gd name="T46" fmla="*/ 907 w 1248"/>
                <a:gd name="T47" fmla="*/ 113 h 1247"/>
                <a:gd name="T48" fmla="*/ 907 w 1248"/>
                <a:gd name="T49" fmla="*/ 340 h 1247"/>
                <a:gd name="T50" fmla="*/ 1021 w 1248"/>
                <a:gd name="T51" fmla="*/ 340 h 1247"/>
                <a:gd name="T52" fmla="*/ 1021 w 1248"/>
                <a:gd name="T53" fmla="*/ 454 h 1247"/>
                <a:gd name="T54" fmla="*/ 1134 w 1248"/>
                <a:gd name="T55" fmla="*/ 454 h 1247"/>
                <a:gd name="T56" fmla="*/ 1134 w 1248"/>
                <a:gd name="T57" fmla="*/ 794 h 1247"/>
                <a:gd name="T58" fmla="*/ 1248 w 1248"/>
                <a:gd name="T59" fmla="*/ 794 h 1247"/>
                <a:gd name="T60" fmla="*/ 1248 w 1248"/>
                <a:gd name="T61" fmla="*/ 1021 h 1247"/>
                <a:gd name="T62" fmla="*/ 1021 w 1248"/>
                <a:gd name="T63" fmla="*/ 1021 h 1247"/>
                <a:gd name="T64" fmla="*/ 1021 w 1248"/>
                <a:gd name="T65" fmla="*/ 1134 h 1247"/>
                <a:gd name="T66" fmla="*/ 907 w 1248"/>
                <a:gd name="T67" fmla="*/ 1134 h 1247"/>
                <a:gd name="T68" fmla="*/ 907 w 1248"/>
                <a:gd name="T69" fmla="*/ 1247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48" h="1247">
                  <a:moveTo>
                    <a:pt x="907" y="1247"/>
                  </a:moveTo>
                  <a:lnTo>
                    <a:pt x="567" y="1247"/>
                  </a:lnTo>
                  <a:lnTo>
                    <a:pt x="567" y="1134"/>
                  </a:lnTo>
                  <a:lnTo>
                    <a:pt x="454" y="1134"/>
                  </a:lnTo>
                  <a:lnTo>
                    <a:pt x="454" y="680"/>
                  </a:lnTo>
                  <a:lnTo>
                    <a:pt x="227" y="680"/>
                  </a:lnTo>
                  <a:lnTo>
                    <a:pt x="227" y="794"/>
                  </a:lnTo>
                  <a:lnTo>
                    <a:pt x="114" y="794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680"/>
                  </a:lnTo>
                  <a:lnTo>
                    <a:pt x="114" y="680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0"/>
                  </a:lnTo>
                  <a:lnTo>
                    <a:pt x="794" y="0"/>
                  </a:lnTo>
                  <a:lnTo>
                    <a:pt x="794" y="113"/>
                  </a:lnTo>
                  <a:lnTo>
                    <a:pt x="907" y="113"/>
                  </a:lnTo>
                  <a:lnTo>
                    <a:pt x="907" y="340"/>
                  </a:lnTo>
                  <a:lnTo>
                    <a:pt x="1021" y="340"/>
                  </a:lnTo>
                  <a:lnTo>
                    <a:pt x="1021" y="454"/>
                  </a:lnTo>
                  <a:lnTo>
                    <a:pt x="1134" y="454"/>
                  </a:lnTo>
                  <a:lnTo>
                    <a:pt x="1134" y="794"/>
                  </a:lnTo>
                  <a:lnTo>
                    <a:pt x="1248" y="794"/>
                  </a:lnTo>
                  <a:lnTo>
                    <a:pt x="1248" y="1021"/>
                  </a:lnTo>
                  <a:lnTo>
                    <a:pt x="1021" y="1021"/>
                  </a:lnTo>
                  <a:lnTo>
                    <a:pt x="1021" y="1134"/>
                  </a:lnTo>
                  <a:lnTo>
                    <a:pt x="907" y="1134"/>
                  </a:lnTo>
                  <a:lnTo>
                    <a:pt x="907" y="124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7" name="Freeform 17">
              <a:extLst>
                <a:ext uri="{FF2B5EF4-FFF2-40B4-BE49-F238E27FC236}">
                  <a16:creationId xmlns:a16="http://schemas.microsoft.com/office/drawing/2014/main" id="{1248ED4E-E5BE-4E13-AC78-C48BE14907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2344"/>
              <a:ext cx="454" cy="340"/>
            </a:xfrm>
            <a:custGeom>
              <a:avLst/>
              <a:gdLst>
                <a:gd name="T0" fmla="*/ 454 w 454"/>
                <a:gd name="T1" fmla="*/ 0 h 340"/>
                <a:gd name="T2" fmla="*/ 227 w 454"/>
                <a:gd name="T3" fmla="*/ 0 h 340"/>
                <a:gd name="T4" fmla="*/ 227 w 454"/>
                <a:gd name="T5" fmla="*/ 113 h 340"/>
                <a:gd name="T6" fmla="*/ 0 w 454"/>
                <a:gd name="T7" fmla="*/ 113 h 340"/>
                <a:gd name="T8" fmla="*/ 0 w 454"/>
                <a:gd name="T9" fmla="*/ 226 h 340"/>
                <a:gd name="T10" fmla="*/ 114 w 454"/>
                <a:gd name="T11" fmla="*/ 226 h 340"/>
                <a:gd name="T12" fmla="*/ 114 w 454"/>
                <a:gd name="T13" fmla="*/ 340 h 340"/>
                <a:gd name="T14" fmla="*/ 454 w 454"/>
                <a:gd name="T15" fmla="*/ 340 h 340"/>
                <a:gd name="T16" fmla="*/ 454 w 454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340">
                  <a:moveTo>
                    <a:pt x="454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114" y="226"/>
                  </a:lnTo>
                  <a:lnTo>
                    <a:pt x="114" y="340"/>
                  </a:lnTo>
                  <a:lnTo>
                    <a:pt x="454" y="340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8" name="Freeform 18">
              <a:extLst>
                <a:ext uri="{FF2B5EF4-FFF2-40B4-BE49-F238E27FC236}">
                  <a16:creationId xmlns:a16="http://schemas.microsoft.com/office/drawing/2014/main" id="{605AE880-3FFD-414C-88FF-BB16AEF4E5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2570"/>
              <a:ext cx="567" cy="1134"/>
            </a:xfrm>
            <a:custGeom>
              <a:avLst/>
              <a:gdLst>
                <a:gd name="T0" fmla="*/ 340 w 567"/>
                <a:gd name="T1" fmla="*/ 0 h 1134"/>
                <a:gd name="T2" fmla="*/ 340 w 567"/>
                <a:gd name="T3" fmla="*/ 114 h 1134"/>
                <a:gd name="T4" fmla="*/ 227 w 567"/>
                <a:gd name="T5" fmla="*/ 114 h 1134"/>
                <a:gd name="T6" fmla="*/ 227 w 567"/>
                <a:gd name="T7" fmla="*/ 227 h 1134"/>
                <a:gd name="T8" fmla="*/ 113 w 567"/>
                <a:gd name="T9" fmla="*/ 227 h 1134"/>
                <a:gd name="T10" fmla="*/ 113 w 567"/>
                <a:gd name="T11" fmla="*/ 341 h 1134"/>
                <a:gd name="T12" fmla="*/ 0 w 567"/>
                <a:gd name="T13" fmla="*/ 341 h 1134"/>
                <a:gd name="T14" fmla="*/ 0 w 567"/>
                <a:gd name="T15" fmla="*/ 794 h 1134"/>
                <a:gd name="T16" fmla="*/ 113 w 567"/>
                <a:gd name="T17" fmla="*/ 794 h 1134"/>
                <a:gd name="T18" fmla="*/ 113 w 567"/>
                <a:gd name="T19" fmla="*/ 1021 h 1134"/>
                <a:gd name="T20" fmla="*/ 340 w 567"/>
                <a:gd name="T21" fmla="*/ 1021 h 1134"/>
                <a:gd name="T22" fmla="*/ 340 w 567"/>
                <a:gd name="T23" fmla="*/ 1134 h 1134"/>
                <a:gd name="T24" fmla="*/ 454 w 567"/>
                <a:gd name="T25" fmla="*/ 1134 h 1134"/>
                <a:gd name="T26" fmla="*/ 454 w 567"/>
                <a:gd name="T27" fmla="*/ 1021 h 1134"/>
                <a:gd name="T28" fmla="*/ 567 w 567"/>
                <a:gd name="T29" fmla="*/ 1021 h 1134"/>
                <a:gd name="T30" fmla="*/ 567 w 567"/>
                <a:gd name="T31" fmla="*/ 227 h 1134"/>
                <a:gd name="T32" fmla="*/ 454 w 567"/>
                <a:gd name="T33" fmla="*/ 227 h 1134"/>
                <a:gd name="T34" fmla="*/ 454 w 567"/>
                <a:gd name="T35" fmla="*/ 0 h 1134"/>
                <a:gd name="T36" fmla="*/ 340 w 567"/>
                <a:gd name="T37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1134">
                  <a:moveTo>
                    <a:pt x="340" y="0"/>
                  </a:moveTo>
                  <a:lnTo>
                    <a:pt x="340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341"/>
                  </a:lnTo>
                  <a:lnTo>
                    <a:pt x="0" y="341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1021"/>
                  </a:lnTo>
                  <a:lnTo>
                    <a:pt x="340" y="1021"/>
                  </a:lnTo>
                  <a:lnTo>
                    <a:pt x="340" y="1134"/>
                  </a:lnTo>
                  <a:lnTo>
                    <a:pt x="454" y="1134"/>
                  </a:lnTo>
                  <a:lnTo>
                    <a:pt x="454" y="1021"/>
                  </a:lnTo>
                  <a:lnTo>
                    <a:pt x="567" y="1021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9" name="Freeform 19">
              <a:extLst>
                <a:ext uri="{FF2B5EF4-FFF2-40B4-BE49-F238E27FC236}">
                  <a16:creationId xmlns:a16="http://schemas.microsoft.com/office/drawing/2014/main" id="{519F057A-E90A-4127-85E0-00B75E6230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2457"/>
              <a:ext cx="567" cy="1134"/>
            </a:xfrm>
            <a:custGeom>
              <a:avLst/>
              <a:gdLst>
                <a:gd name="T0" fmla="*/ 114 w 567"/>
                <a:gd name="T1" fmla="*/ 0 h 1134"/>
                <a:gd name="T2" fmla="*/ 341 w 567"/>
                <a:gd name="T3" fmla="*/ 0 h 1134"/>
                <a:gd name="T4" fmla="*/ 341 w 567"/>
                <a:gd name="T5" fmla="*/ 113 h 1134"/>
                <a:gd name="T6" fmla="*/ 454 w 567"/>
                <a:gd name="T7" fmla="*/ 113 h 1134"/>
                <a:gd name="T8" fmla="*/ 454 w 567"/>
                <a:gd name="T9" fmla="*/ 227 h 1134"/>
                <a:gd name="T10" fmla="*/ 341 w 567"/>
                <a:gd name="T11" fmla="*/ 227 h 1134"/>
                <a:gd name="T12" fmla="*/ 341 w 567"/>
                <a:gd name="T13" fmla="*/ 340 h 1134"/>
                <a:gd name="T14" fmla="*/ 454 w 567"/>
                <a:gd name="T15" fmla="*/ 340 h 1134"/>
                <a:gd name="T16" fmla="*/ 454 w 567"/>
                <a:gd name="T17" fmla="*/ 907 h 1134"/>
                <a:gd name="T18" fmla="*/ 567 w 567"/>
                <a:gd name="T19" fmla="*/ 907 h 1134"/>
                <a:gd name="T20" fmla="*/ 567 w 567"/>
                <a:gd name="T21" fmla="*/ 1021 h 1134"/>
                <a:gd name="T22" fmla="*/ 227 w 567"/>
                <a:gd name="T23" fmla="*/ 1021 h 1134"/>
                <a:gd name="T24" fmla="*/ 227 w 567"/>
                <a:gd name="T25" fmla="*/ 1134 h 1134"/>
                <a:gd name="T26" fmla="*/ 114 w 567"/>
                <a:gd name="T27" fmla="*/ 1134 h 1134"/>
                <a:gd name="T28" fmla="*/ 114 w 567"/>
                <a:gd name="T29" fmla="*/ 1021 h 1134"/>
                <a:gd name="T30" fmla="*/ 0 w 567"/>
                <a:gd name="T31" fmla="*/ 1021 h 1134"/>
                <a:gd name="T32" fmla="*/ 0 w 567"/>
                <a:gd name="T33" fmla="*/ 567 h 1134"/>
                <a:gd name="T34" fmla="*/ 114 w 567"/>
                <a:gd name="T35" fmla="*/ 567 h 1134"/>
                <a:gd name="T36" fmla="*/ 114 w 567"/>
                <a:gd name="T37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1134">
                  <a:moveTo>
                    <a:pt x="114" y="0"/>
                  </a:moveTo>
                  <a:lnTo>
                    <a:pt x="341" y="0"/>
                  </a:lnTo>
                  <a:lnTo>
                    <a:pt x="341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341" y="227"/>
                  </a:lnTo>
                  <a:lnTo>
                    <a:pt x="341" y="340"/>
                  </a:lnTo>
                  <a:lnTo>
                    <a:pt x="454" y="340"/>
                  </a:lnTo>
                  <a:lnTo>
                    <a:pt x="454" y="907"/>
                  </a:lnTo>
                  <a:lnTo>
                    <a:pt x="567" y="907"/>
                  </a:lnTo>
                  <a:lnTo>
                    <a:pt x="567" y="1021"/>
                  </a:lnTo>
                  <a:lnTo>
                    <a:pt x="227" y="1021"/>
                  </a:lnTo>
                  <a:lnTo>
                    <a:pt x="227" y="1134"/>
                  </a:lnTo>
                  <a:lnTo>
                    <a:pt x="114" y="1134"/>
                  </a:lnTo>
                  <a:lnTo>
                    <a:pt x="114" y="1021"/>
                  </a:lnTo>
                  <a:lnTo>
                    <a:pt x="0" y="1021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0" name="Freeform 20">
              <a:extLst>
                <a:ext uri="{FF2B5EF4-FFF2-40B4-BE49-F238E27FC236}">
                  <a16:creationId xmlns:a16="http://schemas.microsoft.com/office/drawing/2014/main" id="{09870012-2C80-4D45-A9C3-7C6B83E15E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" y="2117"/>
              <a:ext cx="453" cy="794"/>
            </a:xfrm>
            <a:custGeom>
              <a:avLst/>
              <a:gdLst>
                <a:gd name="T0" fmla="*/ 340 w 453"/>
                <a:gd name="T1" fmla="*/ 0 h 794"/>
                <a:gd name="T2" fmla="*/ 226 w 453"/>
                <a:gd name="T3" fmla="*/ 0 h 794"/>
                <a:gd name="T4" fmla="*/ 226 w 453"/>
                <a:gd name="T5" fmla="*/ 113 h 794"/>
                <a:gd name="T6" fmla="*/ 113 w 453"/>
                <a:gd name="T7" fmla="*/ 113 h 794"/>
                <a:gd name="T8" fmla="*/ 113 w 453"/>
                <a:gd name="T9" fmla="*/ 340 h 794"/>
                <a:gd name="T10" fmla="*/ 0 w 453"/>
                <a:gd name="T11" fmla="*/ 340 h 794"/>
                <a:gd name="T12" fmla="*/ 0 w 453"/>
                <a:gd name="T13" fmla="*/ 453 h 794"/>
                <a:gd name="T14" fmla="*/ 113 w 453"/>
                <a:gd name="T15" fmla="*/ 453 h 794"/>
                <a:gd name="T16" fmla="*/ 113 w 453"/>
                <a:gd name="T17" fmla="*/ 567 h 794"/>
                <a:gd name="T18" fmla="*/ 0 w 453"/>
                <a:gd name="T19" fmla="*/ 567 h 794"/>
                <a:gd name="T20" fmla="*/ 0 w 453"/>
                <a:gd name="T21" fmla="*/ 680 h 794"/>
                <a:gd name="T22" fmla="*/ 113 w 453"/>
                <a:gd name="T23" fmla="*/ 680 h 794"/>
                <a:gd name="T24" fmla="*/ 113 w 453"/>
                <a:gd name="T25" fmla="*/ 794 h 794"/>
                <a:gd name="T26" fmla="*/ 226 w 453"/>
                <a:gd name="T27" fmla="*/ 794 h 794"/>
                <a:gd name="T28" fmla="*/ 226 w 453"/>
                <a:gd name="T29" fmla="*/ 680 h 794"/>
                <a:gd name="T30" fmla="*/ 340 w 453"/>
                <a:gd name="T31" fmla="*/ 680 h 794"/>
                <a:gd name="T32" fmla="*/ 340 w 453"/>
                <a:gd name="T33" fmla="*/ 567 h 794"/>
                <a:gd name="T34" fmla="*/ 453 w 453"/>
                <a:gd name="T35" fmla="*/ 567 h 794"/>
                <a:gd name="T36" fmla="*/ 453 w 453"/>
                <a:gd name="T37" fmla="*/ 227 h 794"/>
                <a:gd name="T38" fmla="*/ 453 w 453"/>
                <a:gd name="T39" fmla="*/ 113 h 794"/>
                <a:gd name="T40" fmla="*/ 340 w 453"/>
                <a:gd name="T41" fmla="*/ 113 h 794"/>
                <a:gd name="T42" fmla="*/ 340 w 453"/>
                <a:gd name="T43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3" h="794">
                  <a:moveTo>
                    <a:pt x="340" y="0"/>
                  </a:moveTo>
                  <a:lnTo>
                    <a:pt x="226" y="0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94"/>
                  </a:lnTo>
                  <a:lnTo>
                    <a:pt x="226" y="794"/>
                  </a:lnTo>
                  <a:lnTo>
                    <a:pt x="226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227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1" name="Freeform 21">
              <a:extLst>
                <a:ext uri="{FF2B5EF4-FFF2-40B4-BE49-F238E27FC236}">
                  <a16:creationId xmlns:a16="http://schemas.microsoft.com/office/drawing/2014/main" id="{F1147DE9-4089-42DB-96BD-A8A9466F45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2003"/>
              <a:ext cx="453" cy="454"/>
            </a:xfrm>
            <a:custGeom>
              <a:avLst/>
              <a:gdLst>
                <a:gd name="T0" fmla="*/ 453 w 453"/>
                <a:gd name="T1" fmla="*/ 0 h 454"/>
                <a:gd name="T2" fmla="*/ 0 w 453"/>
                <a:gd name="T3" fmla="*/ 0 h 454"/>
                <a:gd name="T4" fmla="*/ 0 w 453"/>
                <a:gd name="T5" fmla="*/ 454 h 454"/>
                <a:gd name="T6" fmla="*/ 340 w 453"/>
                <a:gd name="T7" fmla="*/ 454 h 454"/>
                <a:gd name="T8" fmla="*/ 340 w 453"/>
                <a:gd name="T9" fmla="*/ 227 h 454"/>
                <a:gd name="T10" fmla="*/ 453 w 453"/>
                <a:gd name="T11" fmla="*/ 227 h 454"/>
                <a:gd name="T12" fmla="*/ 453 w 453"/>
                <a:gd name="T1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3" h="454">
                  <a:moveTo>
                    <a:pt x="453" y="0"/>
                  </a:moveTo>
                  <a:lnTo>
                    <a:pt x="0" y="0"/>
                  </a:lnTo>
                  <a:lnTo>
                    <a:pt x="0" y="454"/>
                  </a:lnTo>
                  <a:lnTo>
                    <a:pt x="340" y="454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2" name="Freeform 22">
              <a:extLst>
                <a:ext uri="{FF2B5EF4-FFF2-40B4-BE49-F238E27FC236}">
                  <a16:creationId xmlns:a16="http://schemas.microsoft.com/office/drawing/2014/main" id="{781143C3-E81C-42E7-8169-DEC379994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1436"/>
              <a:ext cx="454" cy="567"/>
            </a:xfrm>
            <a:custGeom>
              <a:avLst/>
              <a:gdLst>
                <a:gd name="T0" fmla="*/ 454 w 454"/>
                <a:gd name="T1" fmla="*/ 0 h 567"/>
                <a:gd name="T2" fmla="*/ 454 w 454"/>
                <a:gd name="T3" fmla="*/ 567 h 567"/>
                <a:gd name="T4" fmla="*/ 0 w 454"/>
                <a:gd name="T5" fmla="*/ 567 h 567"/>
                <a:gd name="T6" fmla="*/ 0 w 454"/>
                <a:gd name="T7" fmla="*/ 454 h 567"/>
                <a:gd name="T8" fmla="*/ 227 w 454"/>
                <a:gd name="T9" fmla="*/ 454 h 567"/>
                <a:gd name="T10" fmla="*/ 227 w 454"/>
                <a:gd name="T11" fmla="*/ 341 h 567"/>
                <a:gd name="T12" fmla="*/ 340 w 454"/>
                <a:gd name="T13" fmla="*/ 341 h 567"/>
                <a:gd name="T14" fmla="*/ 340 w 454"/>
                <a:gd name="T15" fmla="*/ 0 h 567"/>
                <a:gd name="T16" fmla="*/ 454 w 454"/>
                <a:gd name="T1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567">
                  <a:moveTo>
                    <a:pt x="454" y="0"/>
                  </a:moveTo>
                  <a:lnTo>
                    <a:pt x="454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341"/>
                  </a:lnTo>
                  <a:lnTo>
                    <a:pt x="340" y="341"/>
                  </a:lnTo>
                  <a:lnTo>
                    <a:pt x="340" y="0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3" name="Freeform 23">
              <a:extLst>
                <a:ext uri="{FF2B5EF4-FFF2-40B4-BE49-F238E27FC236}">
                  <a16:creationId xmlns:a16="http://schemas.microsoft.com/office/drawing/2014/main" id="{8428B4DA-D1B7-43A6-A6A1-46184A4110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" y="1436"/>
              <a:ext cx="226" cy="567"/>
            </a:xfrm>
            <a:custGeom>
              <a:avLst/>
              <a:gdLst>
                <a:gd name="T0" fmla="*/ 226 w 226"/>
                <a:gd name="T1" fmla="*/ 454 h 567"/>
                <a:gd name="T2" fmla="*/ 113 w 226"/>
                <a:gd name="T3" fmla="*/ 454 h 567"/>
                <a:gd name="T4" fmla="*/ 113 w 226"/>
                <a:gd name="T5" fmla="*/ 567 h 567"/>
                <a:gd name="T6" fmla="*/ 0 w 226"/>
                <a:gd name="T7" fmla="*/ 567 h 567"/>
                <a:gd name="T8" fmla="*/ 0 w 226"/>
                <a:gd name="T9" fmla="*/ 0 h 567"/>
                <a:gd name="T10" fmla="*/ 113 w 226"/>
                <a:gd name="T11" fmla="*/ 0 h 567"/>
                <a:gd name="T12" fmla="*/ 113 w 226"/>
                <a:gd name="T13" fmla="*/ 114 h 567"/>
                <a:gd name="T14" fmla="*/ 226 w 226"/>
                <a:gd name="T15" fmla="*/ 114 h 567"/>
                <a:gd name="T16" fmla="*/ 226 w 226"/>
                <a:gd name="T17" fmla="*/ 45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6" h="567">
                  <a:moveTo>
                    <a:pt x="226" y="454"/>
                  </a:moveTo>
                  <a:lnTo>
                    <a:pt x="113" y="454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226" y="114"/>
                  </a:lnTo>
                  <a:lnTo>
                    <a:pt x="226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4" name="Freeform 24">
              <a:extLst>
                <a:ext uri="{FF2B5EF4-FFF2-40B4-BE49-F238E27FC236}">
                  <a16:creationId xmlns:a16="http://schemas.microsoft.com/office/drawing/2014/main" id="{3E04044D-D586-475E-BF43-5BE990DE1B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1550"/>
              <a:ext cx="567" cy="453"/>
            </a:xfrm>
            <a:custGeom>
              <a:avLst/>
              <a:gdLst>
                <a:gd name="T0" fmla="*/ 0 w 567"/>
                <a:gd name="T1" fmla="*/ 453 h 453"/>
                <a:gd name="T2" fmla="*/ 567 w 567"/>
                <a:gd name="T3" fmla="*/ 453 h 453"/>
                <a:gd name="T4" fmla="*/ 567 w 567"/>
                <a:gd name="T5" fmla="*/ 113 h 453"/>
                <a:gd name="T6" fmla="*/ 567 w 567"/>
                <a:gd name="T7" fmla="*/ 0 h 453"/>
                <a:gd name="T8" fmla="*/ 340 w 567"/>
                <a:gd name="T9" fmla="*/ 0 h 453"/>
                <a:gd name="T10" fmla="*/ 340 w 567"/>
                <a:gd name="T11" fmla="*/ 113 h 453"/>
                <a:gd name="T12" fmla="*/ 113 w 567"/>
                <a:gd name="T13" fmla="*/ 113 h 453"/>
                <a:gd name="T14" fmla="*/ 113 w 567"/>
                <a:gd name="T15" fmla="*/ 340 h 453"/>
                <a:gd name="T16" fmla="*/ 0 w 567"/>
                <a:gd name="T17" fmla="*/ 340 h 453"/>
                <a:gd name="T18" fmla="*/ 0 w 567"/>
                <a:gd name="T19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7" h="453">
                  <a:moveTo>
                    <a:pt x="0" y="453"/>
                  </a:moveTo>
                  <a:lnTo>
                    <a:pt x="567" y="45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113" y="11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5" name="Freeform 25">
              <a:extLst>
                <a:ext uri="{FF2B5EF4-FFF2-40B4-BE49-F238E27FC236}">
                  <a16:creationId xmlns:a16="http://schemas.microsoft.com/office/drawing/2014/main" id="{82FB7573-FB93-4BAC-838E-DFFC4A9BDA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1550"/>
              <a:ext cx="681" cy="907"/>
            </a:xfrm>
            <a:custGeom>
              <a:avLst/>
              <a:gdLst>
                <a:gd name="T0" fmla="*/ 454 w 681"/>
                <a:gd name="T1" fmla="*/ 0 h 907"/>
                <a:gd name="T2" fmla="*/ 567 w 681"/>
                <a:gd name="T3" fmla="*/ 0 h 907"/>
                <a:gd name="T4" fmla="*/ 567 w 681"/>
                <a:gd name="T5" fmla="*/ 113 h 907"/>
                <a:gd name="T6" fmla="*/ 681 w 681"/>
                <a:gd name="T7" fmla="*/ 113 h 907"/>
                <a:gd name="T8" fmla="*/ 681 w 681"/>
                <a:gd name="T9" fmla="*/ 794 h 907"/>
                <a:gd name="T10" fmla="*/ 454 w 681"/>
                <a:gd name="T11" fmla="*/ 794 h 907"/>
                <a:gd name="T12" fmla="*/ 454 w 681"/>
                <a:gd name="T13" fmla="*/ 907 h 907"/>
                <a:gd name="T14" fmla="*/ 227 w 681"/>
                <a:gd name="T15" fmla="*/ 907 h 907"/>
                <a:gd name="T16" fmla="*/ 227 w 681"/>
                <a:gd name="T17" fmla="*/ 680 h 907"/>
                <a:gd name="T18" fmla="*/ 114 w 681"/>
                <a:gd name="T19" fmla="*/ 680 h 907"/>
                <a:gd name="T20" fmla="*/ 114 w 681"/>
                <a:gd name="T21" fmla="*/ 567 h 907"/>
                <a:gd name="T22" fmla="*/ 0 w 681"/>
                <a:gd name="T23" fmla="*/ 567 h 907"/>
                <a:gd name="T24" fmla="*/ 0 w 681"/>
                <a:gd name="T25" fmla="*/ 453 h 907"/>
                <a:gd name="T26" fmla="*/ 454 w 681"/>
                <a:gd name="T27" fmla="*/ 453 h 907"/>
                <a:gd name="T28" fmla="*/ 454 w 681"/>
                <a:gd name="T29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1" h="907">
                  <a:moveTo>
                    <a:pt x="454" y="0"/>
                  </a:moveTo>
                  <a:lnTo>
                    <a:pt x="567" y="0"/>
                  </a:lnTo>
                  <a:lnTo>
                    <a:pt x="567" y="113"/>
                  </a:lnTo>
                  <a:lnTo>
                    <a:pt x="681" y="113"/>
                  </a:lnTo>
                  <a:lnTo>
                    <a:pt x="681" y="794"/>
                  </a:lnTo>
                  <a:lnTo>
                    <a:pt x="454" y="794"/>
                  </a:lnTo>
                  <a:lnTo>
                    <a:pt x="454" y="907"/>
                  </a:lnTo>
                  <a:lnTo>
                    <a:pt x="227" y="907"/>
                  </a:lnTo>
                  <a:lnTo>
                    <a:pt x="227" y="680"/>
                  </a:lnTo>
                  <a:lnTo>
                    <a:pt x="114" y="680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454" y="453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6" name="Freeform 26">
              <a:extLst>
                <a:ext uri="{FF2B5EF4-FFF2-40B4-BE49-F238E27FC236}">
                  <a16:creationId xmlns:a16="http://schemas.microsoft.com/office/drawing/2014/main" id="{0811A160-8186-459F-811B-4B3682DB6F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2457"/>
              <a:ext cx="794" cy="907"/>
            </a:xfrm>
            <a:custGeom>
              <a:avLst/>
              <a:gdLst>
                <a:gd name="T0" fmla="*/ 340 w 794"/>
                <a:gd name="T1" fmla="*/ 907 h 907"/>
                <a:gd name="T2" fmla="*/ 567 w 794"/>
                <a:gd name="T3" fmla="*/ 907 h 907"/>
                <a:gd name="T4" fmla="*/ 567 w 794"/>
                <a:gd name="T5" fmla="*/ 794 h 907"/>
                <a:gd name="T6" fmla="*/ 681 w 794"/>
                <a:gd name="T7" fmla="*/ 794 h 907"/>
                <a:gd name="T8" fmla="*/ 681 w 794"/>
                <a:gd name="T9" fmla="*/ 567 h 907"/>
                <a:gd name="T10" fmla="*/ 794 w 794"/>
                <a:gd name="T11" fmla="*/ 567 h 907"/>
                <a:gd name="T12" fmla="*/ 794 w 794"/>
                <a:gd name="T13" fmla="*/ 454 h 907"/>
                <a:gd name="T14" fmla="*/ 567 w 794"/>
                <a:gd name="T15" fmla="*/ 454 h 907"/>
                <a:gd name="T16" fmla="*/ 567 w 794"/>
                <a:gd name="T17" fmla="*/ 340 h 907"/>
                <a:gd name="T18" fmla="*/ 454 w 794"/>
                <a:gd name="T19" fmla="*/ 340 h 907"/>
                <a:gd name="T20" fmla="*/ 454 w 794"/>
                <a:gd name="T21" fmla="*/ 227 h 907"/>
                <a:gd name="T22" fmla="*/ 340 w 794"/>
                <a:gd name="T23" fmla="*/ 227 h 907"/>
                <a:gd name="T24" fmla="*/ 340 w 794"/>
                <a:gd name="T25" fmla="*/ 113 h 907"/>
                <a:gd name="T26" fmla="*/ 227 w 794"/>
                <a:gd name="T27" fmla="*/ 113 h 907"/>
                <a:gd name="T28" fmla="*/ 227 w 794"/>
                <a:gd name="T29" fmla="*/ 0 h 907"/>
                <a:gd name="T30" fmla="*/ 114 w 794"/>
                <a:gd name="T31" fmla="*/ 0 h 907"/>
                <a:gd name="T32" fmla="*/ 114 w 794"/>
                <a:gd name="T33" fmla="*/ 113 h 907"/>
                <a:gd name="T34" fmla="*/ 0 w 794"/>
                <a:gd name="T35" fmla="*/ 113 h 907"/>
                <a:gd name="T36" fmla="*/ 0 w 794"/>
                <a:gd name="T37" fmla="*/ 454 h 907"/>
                <a:gd name="T38" fmla="*/ 114 w 794"/>
                <a:gd name="T39" fmla="*/ 454 h 907"/>
                <a:gd name="T40" fmla="*/ 114 w 794"/>
                <a:gd name="T41" fmla="*/ 567 h 907"/>
                <a:gd name="T42" fmla="*/ 227 w 794"/>
                <a:gd name="T43" fmla="*/ 567 h 907"/>
                <a:gd name="T44" fmla="*/ 227 w 794"/>
                <a:gd name="T45" fmla="*/ 680 h 907"/>
                <a:gd name="T46" fmla="*/ 340 w 794"/>
                <a:gd name="T47" fmla="*/ 680 h 907"/>
                <a:gd name="T48" fmla="*/ 340 w 794"/>
                <a:gd name="T49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94" h="907">
                  <a:moveTo>
                    <a:pt x="340" y="907"/>
                  </a:moveTo>
                  <a:lnTo>
                    <a:pt x="567" y="907"/>
                  </a:lnTo>
                  <a:lnTo>
                    <a:pt x="567" y="794"/>
                  </a:lnTo>
                  <a:lnTo>
                    <a:pt x="681" y="794"/>
                  </a:lnTo>
                  <a:lnTo>
                    <a:pt x="681" y="567"/>
                  </a:lnTo>
                  <a:lnTo>
                    <a:pt x="794" y="567"/>
                  </a:lnTo>
                  <a:lnTo>
                    <a:pt x="794" y="454"/>
                  </a:lnTo>
                  <a:lnTo>
                    <a:pt x="567" y="454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90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7" name="Freeform 27">
              <a:extLst>
                <a:ext uri="{FF2B5EF4-FFF2-40B4-BE49-F238E27FC236}">
                  <a16:creationId xmlns:a16="http://schemas.microsoft.com/office/drawing/2014/main" id="{4A2743B1-E385-4D0A-889C-755691956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529"/>
              <a:ext cx="1928" cy="1474"/>
            </a:xfrm>
            <a:custGeom>
              <a:avLst/>
              <a:gdLst>
                <a:gd name="T0" fmla="*/ 0 w 1928"/>
                <a:gd name="T1" fmla="*/ 1361 h 1474"/>
                <a:gd name="T2" fmla="*/ 113 w 1928"/>
                <a:gd name="T3" fmla="*/ 1361 h 1474"/>
                <a:gd name="T4" fmla="*/ 113 w 1928"/>
                <a:gd name="T5" fmla="*/ 1474 h 1474"/>
                <a:gd name="T6" fmla="*/ 227 w 1928"/>
                <a:gd name="T7" fmla="*/ 1474 h 1474"/>
                <a:gd name="T8" fmla="*/ 227 w 1928"/>
                <a:gd name="T9" fmla="*/ 1361 h 1474"/>
                <a:gd name="T10" fmla="*/ 340 w 1928"/>
                <a:gd name="T11" fmla="*/ 1361 h 1474"/>
                <a:gd name="T12" fmla="*/ 340 w 1928"/>
                <a:gd name="T13" fmla="*/ 1248 h 1474"/>
                <a:gd name="T14" fmla="*/ 680 w 1928"/>
                <a:gd name="T15" fmla="*/ 1248 h 1474"/>
                <a:gd name="T16" fmla="*/ 680 w 1928"/>
                <a:gd name="T17" fmla="*/ 1134 h 1474"/>
                <a:gd name="T18" fmla="*/ 907 w 1928"/>
                <a:gd name="T19" fmla="*/ 1134 h 1474"/>
                <a:gd name="T20" fmla="*/ 907 w 1928"/>
                <a:gd name="T21" fmla="*/ 1248 h 1474"/>
                <a:gd name="T22" fmla="*/ 1021 w 1928"/>
                <a:gd name="T23" fmla="*/ 1248 h 1474"/>
                <a:gd name="T24" fmla="*/ 1021 w 1928"/>
                <a:gd name="T25" fmla="*/ 1134 h 1474"/>
                <a:gd name="T26" fmla="*/ 1134 w 1928"/>
                <a:gd name="T27" fmla="*/ 1134 h 1474"/>
                <a:gd name="T28" fmla="*/ 1134 w 1928"/>
                <a:gd name="T29" fmla="*/ 1021 h 1474"/>
                <a:gd name="T30" fmla="*/ 1361 w 1928"/>
                <a:gd name="T31" fmla="*/ 1021 h 1474"/>
                <a:gd name="T32" fmla="*/ 1361 w 1928"/>
                <a:gd name="T33" fmla="*/ 794 h 1474"/>
                <a:gd name="T34" fmla="*/ 1474 w 1928"/>
                <a:gd name="T35" fmla="*/ 794 h 1474"/>
                <a:gd name="T36" fmla="*/ 1474 w 1928"/>
                <a:gd name="T37" fmla="*/ 907 h 1474"/>
                <a:gd name="T38" fmla="*/ 1588 w 1928"/>
                <a:gd name="T39" fmla="*/ 907 h 1474"/>
                <a:gd name="T40" fmla="*/ 1588 w 1928"/>
                <a:gd name="T41" fmla="*/ 1021 h 1474"/>
                <a:gd name="T42" fmla="*/ 1701 w 1928"/>
                <a:gd name="T43" fmla="*/ 1021 h 1474"/>
                <a:gd name="T44" fmla="*/ 1701 w 1928"/>
                <a:gd name="T45" fmla="*/ 1248 h 1474"/>
                <a:gd name="T46" fmla="*/ 1928 w 1928"/>
                <a:gd name="T47" fmla="*/ 1248 h 1474"/>
                <a:gd name="T48" fmla="*/ 1928 w 1928"/>
                <a:gd name="T49" fmla="*/ 907 h 1474"/>
                <a:gd name="T50" fmla="*/ 1701 w 1928"/>
                <a:gd name="T51" fmla="*/ 907 h 1474"/>
                <a:gd name="T52" fmla="*/ 1701 w 1928"/>
                <a:gd name="T53" fmla="*/ 681 h 1474"/>
                <a:gd name="T54" fmla="*/ 1588 w 1928"/>
                <a:gd name="T55" fmla="*/ 681 h 1474"/>
                <a:gd name="T56" fmla="*/ 1588 w 1928"/>
                <a:gd name="T57" fmla="*/ 340 h 1474"/>
                <a:gd name="T58" fmla="*/ 1474 w 1928"/>
                <a:gd name="T59" fmla="*/ 340 h 1474"/>
                <a:gd name="T60" fmla="*/ 1474 w 1928"/>
                <a:gd name="T61" fmla="*/ 227 h 1474"/>
                <a:gd name="T62" fmla="*/ 1361 w 1928"/>
                <a:gd name="T63" fmla="*/ 227 h 1474"/>
                <a:gd name="T64" fmla="*/ 1361 w 1928"/>
                <a:gd name="T65" fmla="*/ 114 h 1474"/>
                <a:gd name="T66" fmla="*/ 1247 w 1928"/>
                <a:gd name="T67" fmla="*/ 114 h 1474"/>
                <a:gd name="T68" fmla="*/ 1247 w 1928"/>
                <a:gd name="T69" fmla="*/ 0 h 1474"/>
                <a:gd name="T70" fmla="*/ 1021 w 1928"/>
                <a:gd name="T71" fmla="*/ 0 h 1474"/>
                <a:gd name="T72" fmla="*/ 1021 w 1928"/>
                <a:gd name="T73" fmla="*/ 114 h 1474"/>
                <a:gd name="T74" fmla="*/ 680 w 1928"/>
                <a:gd name="T75" fmla="*/ 114 h 1474"/>
                <a:gd name="T76" fmla="*/ 680 w 1928"/>
                <a:gd name="T77" fmla="*/ 227 h 1474"/>
                <a:gd name="T78" fmla="*/ 567 w 1928"/>
                <a:gd name="T79" fmla="*/ 227 h 1474"/>
                <a:gd name="T80" fmla="*/ 567 w 1928"/>
                <a:gd name="T81" fmla="*/ 454 h 1474"/>
                <a:gd name="T82" fmla="*/ 454 w 1928"/>
                <a:gd name="T83" fmla="*/ 454 h 1474"/>
                <a:gd name="T84" fmla="*/ 454 w 1928"/>
                <a:gd name="T85" fmla="*/ 567 h 1474"/>
                <a:gd name="T86" fmla="*/ 340 w 1928"/>
                <a:gd name="T87" fmla="*/ 567 h 1474"/>
                <a:gd name="T88" fmla="*/ 340 w 1928"/>
                <a:gd name="T89" fmla="*/ 794 h 1474"/>
                <a:gd name="T90" fmla="*/ 227 w 1928"/>
                <a:gd name="T91" fmla="*/ 794 h 1474"/>
                <a:gd name="T92" fmla="*/ 227 w 1928"/>
                <a:gd name="T93" fmla="*/ 1021 h 1474"/>
                <a:gd name="T94" fmla="*/ 113 w 1928"/>
                <a:gd name="T95" fmla="*/ 1021 h 1474"/>
                <a:gd name="T96" fmla="*/ 113 w 1928"/>
                <a:gd name="T97" fmla="*/ 1134 h 1474"/>
                <a:gd name="T98" fmla="*/ 0 w 1928"/>
                <a:gd name="T99" fmla="*/ 1134 h 1474"/>
                <a:gd name="T100" fmla="*/ 0 w 1928"/>
                <a:gd name="T101" fmla="*/ 1361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928" h="1474">
                  <a:moveTo>
                    <a:pt x="0" y="1361"/>
                  </a:moveTo>
                  <a:lnTo>
                    <a:pt x="113" y="1361"/>
                  </a:lnTo>
                  <a:lnTo>
                    <a:pt x="113" y="1474"/>
                  </a:lnTo>
                  <a:lnTo>
                    <a:pt x="227" y="1474"/>
                  </a:lnTo>
                  <a:lnTo>
                    <a:pt x="227" y="1361"/>
                  </a:lnTo>
                  <a:lnTo>
                    <a:pt x="340" y="1361"/>
                  </a:lnTo>
                  <a:lnTo>
                    <a:pt x="340" y="1248"/>
                  </a:lnTo>
                  <a:lnTo>
                    <a:pt x="680" y="1248"/>
                  </a:lnTo>
                  <a:lnTo>
                    <a:pt x="680" y="1134"/>
                  </a:lnTo>
                  <a:lnTo>
                    <a:pt x="907" y="1134"/>
                  </a:lnTo>
                  <a:lnTo>
                    <a:pt x="907" y="1248"/>
                  </a:lnTo>
                  <a:lnTo>
                    <a:pt x="1021" y="1248"/>
                  </a:lnTo>
                  <a:lnTo>
                    <a:pt x="1021" y="1134"/>
                  </a:lnTo>
                  <a:lnTo>
                    <a:pt x="1134" y="1134"/>
                  </a:lnTo>
                  <a:lnTo>
                    <a:pt x="1134" y="1021"/>
                  </a:lnTo>
                  <a:lnTo>
                    <a:pt x="1361" y="1021"/>
                  </a:lnTo>
                  <a:lnTo>
                    <a:pt x="1361" y="794"/>
                  </a:lnTo>
                  <a:lnTo>
                    <a:pt x="1474" y="794"/>
                  </a:lnTo>
                  <a:lnTo>
                    <a:pt x="1474" y="907"/>
                  </a:lnTo>
                  <a:lnTo>
                    <a:pt x="1588" y="907"/>
                  </a:lnTo>
                  <a:lnTo>
                    <a:pt x="1588" y="1021"/>
                  </a:lnTo>
                  <a:lnTo>
                    <a:pt x="1701" y="1021"/>
                  </a:lnTo>
                  <a:lnTo>
                    <a:pt x="1701" y="1248"/>
                  </a:lnTo>
                  <a:lnTo>
                    <a:pt x="1928" y="1248"/>
                  </a:lnTo>
                  <a:lnTo>
                    <a:pt x="1928" y="907"/>
                  </a:lnTo>
                  <a:lnTo>
                    <a:pt x="1701" y="907"/>
                  </a:lnTo>
                  <a:lnTo>
                    <a:pt x="1701" y="681"/>
                  </a:lnTo>
                  <a:lnTo>
                    <a:pt x="1588" y="681"/>
                  </a:lnTo>
                  <a:lnTo>
                    <a:pt x="1588" y="340"/>
                  </a:lnTo>
                  <a:lnTo>
                    <a:pt x="1474" y="340"/>
                  </a:lnTo>
                  <a:lnTo>
                    <a:pt x="1474" y="227"/>
                  </a:lnTo>
                  <a:lnTo>
                    <a:pt x="1361" y="227"/>
                  </a:lnTo>
                  <a:lnTo>
                    <a:pt x="1361" y="114"/>
                  </a:lnTo>
                  <a:lnTo>
                    <a:pt x="1247" y="114"/>
                  </a:lnTo>
                  <a:lnTo>
                    <a:pt x="1247" y="0"/>
                  </a:lnTo>
                  <a:lnTo>
                    <a:pt x="1021" y="0"/>
                  </a:lnTo>
                  <a:lnTo>
                    <a:pt x="1021" y="114"/>
                  </a:lnTo>
                  <a:lnTo>
                    <a:pt x="680" y="114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454"/>
                  </a:lnTo>
                  <a:lnTo>
                    <a:pt x="454" y="454"/>
                  </a:lnTo>
                  <a:lnTo>
                    <a:pt x="454" y="567"/>
                  </a:lnTo>
                  <a:lnTo>
                    <a:pt x="340" y="567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1021"/>
                  </a:lnTo>
                  <a:lnTo>
                    <a:pt x="113" y="1021"/>
                  </a:lnTo>
                  <a:lnTo>
                    <a:pt x="113" y="1134"/>
                  </a:lnTo>
                  <a:lnTo>
                    <a:pt x="0" y="1134"/>
                  </a:lnTo>
                  <a:lnTo>
                    <a:pt x="0" y="136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8" name="Freeform 28">
              <a:extLst>
                <a:ext uri="{FF2B5EF4-FFF2-40B4-BE49-F238E27FC236}">
                  <a16:creationId xmlns:a16="http://schemas.microsoft.com/office/drawing/2014/main" id="{7879858A-47E5-49BF-995C-6BD8C64E77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529"/>
              <a:ext cx="567" cy="1021"/>
            </a:xfrm>
            <a:custGeom>
              <a:avLst/>
              <a:gdLst>
                <a:gd name="T0" fmla="*/ 0 w 567"/>
                <a:gd name="T1" fmla="*/ 1021 h 1021"/>
                <a:gd name="T2" fmla="*/ 0 w 567"/>
                <a:gd name="T3" fmla="*/ 567 h 1021"/>
                <a:gd name="T4" fmla="*/ 114 w 567"/>
                <a:gd name="T5" fmla="*/ 567 h 1021"/>
                <a:gd name="T6" fmla="*/ 114 w 567"/>
                <a:gd name="T7" fmla="*/ 227 h 1021"/>
                <a:gd name="T8" fmla="*/ 227 w 567"/>
                <a:gd name="T9" fmla="*/ 227 h 1021"/>
                <a:gd name="T10" fmla="*/ 227 w 567"/>
                <a:gd name="T11" fmla="*/ 0 h 1021"/>
                <a:gd name="T12" fmla="*/ 454 w 567"/>
                <a:gd name="T13" fmla="*/ 0 h 1021"/>
                <a:gd name="T14" fmla="*/ 454 w 567"/>
                <a:gd name="T15" fmla="*/ 114 h 1021"/>
                <a:gd name="T16" fmla="*/ 567 w 567"/>
                <a:gd name="T17" fmla="*/ 114 h 1021"/>
                <a:gd name="T18" fmla="*/ 567 w 567"/>
                <a:gd name="T19" fmla="*/ 227 h 1021"/>
                <a:gd name="T20" fmla="*/ 454 w 567"/>
                <a:gd name="T21" fmla="*/ 227 h 1021"/>
                <a:gd name="T22" fmla="*/ 454 w 567"/>
                <a:gd name="T23" fmla="*/ 454 h 1021"/>
                <a:gd name="T24" fmla="*/ 341 w 567"/>
                <a:gd name="T25" fmla="*/ 454 h 1021"/>
                <a:gd name="T26" fmla="*/ 341 w 567"/>
                <a:gd name="T27" fmla="*/ 567 h 1021"/>
                <a:gd name="T28" fmla="*/ 227 w 567"/>
                <a:gd name="T29" fmla="*/ 567 h 1021"/>
                <a:gd name="T30" fmla="*/ 227 w 567"/>
                <a:gd name="T31" fmla="*/ 681 h 1021"/>
                <a:gd name="T32" fmla="*/ 227 w 567"/>
                <a:gd name="T33" fmla="*/ 794 h 1021"/>
                <a:gd name="T34" fmla="*/ 114 w 567"/>
                <a:gd name="T35" fmla="*/ 794 h 1021"/>
                <a:gd name="T36" fmla="*/ 114 w 567"/>
                <a:gd name="T37" fmla="*/ 1021 h 1021"/>
                <a:gd name="T38" fmla="*/ 0 w 567"/>
                <a:gd name="T39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7" h="1021">
                  <a:moveTo>
                    <a:pt x="0" y="1021"/>
                  </a:moveTo>
                  <a:lnTo>
                    <a:pt x="0" y="567"/>
                  </a:lnTo>
                  <a:lnTo>
                    <a:pt x="114" y="567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454"/>
                  </a:lnTo>
                  <a:lnTo>
                    <a:pt x="341" y="454"/>
                  </a:lnTo>
                  <a:lnTo>
                    <a:pt x="341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114" y="794"/>
                  </a:lnTo>
                  <a:lnTo>
                    <a:pt x="114" y="1021"/>
                  </a:lnTo>
                  <a:lnTo>
                    <a:pt x="0" y="102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9" name="Freeform 29">
              <a:extLst>
                <a:ext uri="{FF2B5EF4-FFF2-40B4-BE49-F238E27FC236}">
                  <a16:creationId xmlns:a16="http://schemas.microsoft.com/office/drawing/2014/main" id="{BF444590-AE45-407A-9A5F-52F912A1EB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76"/>
              <a:ext cx="226" cy="567"/>
            </a:xfrm>
            <a:custGeom>
              <a:avLst/>
              <a:gdLst>
                <a:gd name="T0" fmla="*/ 226 w 226"/>
                <a:gd name="T1" fmla="*/ 567 h 567"/>
                <a:gd name="T2" fmla="*/ 226 w 226"/>
                <a:gd name="T3" fmla="*/ 113 h 567"/>
                <a:gd name="T4" fmla="*/ 113 w 226"/>
                <a:gd name="T5" fmla="*/ 113 h 567"/>
                <a:gd name="T6" fmla="*/ 113 w 226"/>
                <a:gd name="T7" fmla="*/ 0 h 567"/>
                <a:gd name="T8" fmla="*/ 0 w 226"/>
                <a:gd name="T9" fmla="*/ 0 h 567"/>
                <a:gd name="T10" fmla="*/ 0 w 226"/>
                <a:gd name="T11" fmla="*/ 453 h 567"/>
                <a:gd name="T12" fmla="*/ 113 w 226"/>
                <a:gd name="T13" fmla="*/ 453 h 567"/>
                <a:gd name="T14" fmla="*/ 113 w 226"/>
                <a:gd name="T15" fmla="*/ 567 h 567"/>
                <a:gd name="T16" fmla="*/ 226 w 226"/>
                <a:gd name="T17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6" h="567">
                  <a:moveTo>
                    <a:pt x="226" y="567"/>
                  </a:moveTo>
                  <a:lnTo>
                    <a:pt x="226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226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0" name="Freeform 30">
              <a:extLst>
                <a:ext uri="{FF2B5EF4-FFF2-40B4-BE49-F238E27FC236}">
                  <a16:creationId xmlns:a16="http://schemas.microsoft.com/office/drawing/2014/main" id="{D8B80C02-2F21-4D8B-A61C-381E17423E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302"/>
              <a:ext cx="454" cy="341"/>
            </a:xfrm>
            <a:custGeom>
              <a:avLst/>
              <a:gdLst>
                <a:gd name="T0" fmla="*/ 0 w 454"/>
                <a:gd name="T1" fmla="*/ 0 h 341"/>
                <a:gd name="T2" fmla="*/ 227 w 454"/>
                <a:gd name="T3" fmla="*/ 0 h 341"/>
                <a:gd name="T4" fmla="*/ 227 w 454"/>
                <a:gd name="T5" fmla="*/ 114 h 341"/>
                <a:gd name="T6" fmla="*/ 454 w 454"/>
                <a:gd name="T7" fmla="*/ 114 h 341"/>
                <a:gd name="T8" fmla="*/ 454 w 454"/>
                <a:gd name="T9" fmla="*/ 227 h 341"/>
                <a:gd name="T10" fmla="*/ 341 w 454"/>
                <a:gd name="T11" fmla="*/ 227 h 341"/>
                <a:gd name="T12" fmla="*/ 341 w 454"/>
                <a:gd name="T13" fmla="*/ 341 h 341"/>
                <a:gd name="T14" fmla="*/ 0 w 454"/>
                <a:gd name="T15" fmla="*/ 341 h 341"/>
                <a:gd name="T16" fmla="*/ 0 w 454"/>
                <a:gd name="T17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341">
                  <a:moveTo>
                    <a:pt x="0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454" y="114"/>
                  </a:lnTo>
                  <a:lnTo>
                    <a:pt x="454" y="227"/>
                  </a:lnTo>
                  <a:lnTo>
                    <a:pt x="341" y="227"/>
                  </a:lnTo>
                  <a:lnTo>
                    <a:pt x="341" y="341"/>
                  </a:lnTo>
                  <a:lnTo>
                    <a:pt x="0" y="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1" name="Freeform 31">
              <a:extLst>
                <a:ext uri="{FF2B5EF4-FFF2-40B4-BE49-F238E27FC236}">
                  <a16:creationId xmlns:a16="http://schemas.microsoft.com/office/drawing/2014/main" id="{D80C2CB5-C65C-4BC1-9908-B14209D6173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643"/>
              <a:ext cx="793" cy="1360"/>
            </a:xfrm>
            <a:custGeom>
              <a:avLst/>
              <a:gdLst>
                <a:gd name="T0" fmla="*/ 0 w 793"/>
                <a:gd name="T1" fmla="*/ 226 h 1360"/>
                <a:gd name="T2" fmla="*/ 113 w 793"/>
                <a:gd name="T3" fmla="*/ 226 h 1360"/>
                <a:gd name="T4" fmla="*/ 113 w 793"/>
                <a:gd name="T5" fmla="*/ 340 h 1360"/>
                <a:gd name="T6" fmla="*/ 340 w 793"/>
                <a:gd name="T7" fmla="*/ 340 h 1360"/>
                <a:gd name="T8" fmla="*/ 340 w 793"/>
                <a:gd name="T9" fmla="*/ 226 h 1360"/>
                <a:gd name="T10" fmla="*/ 567 w 793"/>
                <a:gd name="T11" fmla="*/ 226 h 1360"/>
                <a:gd name="T12" fmla="*/ 567 w 793"/>
                <a:gd name="T13" fmla="*/ 113 h 1360"/>
                <a:gd name="T14" fmla="*/ 680 w 793"/>
                <a:gd name="T15" fmla="*/ 113 h 1360"/>
                <a:gd name="T16" fmla="*/ 680 w 793"/>
                <a:gd name="T17" fmla="*/ 0 h 1360"/>
                <a:gd name="T18" fmla="*/ 793 w 793"/>
                <a:gd name="T19" fmla="*/ 0 h 1360"/>
                <a:gd name="T20" fmla="*/ 793 w 793"/>
                <a:gd name="T21" fmla="*/ 226 h 1360"/>
                <a:gd name="T22" fmla="*/ 680 w 793"/>
                <a:gd name="T23" fmla="*/ 226 h 1360"/>
                <a:gd name="T24" fmla="*/ 680 w 793"/>
                <a:gd name="T25" fmla="*/ 680 h 1360"/>
                <a:gd name="T26" fmla="*/ 567 w 793"/>
                <a:gd name="T27" fmla="*/ 680 h 1360"/>
                <a:gd name="T28" fmla="*/ 567 w 793"/>
                <a:gd name="T29" fmla="*/ 1360 h 1360"/>
                <a:gd name="T30" fmla="*/ 340 w 793"/>
                <a:gd name="T31" fmla="*/ 1360 h 1360"/>
                <a:gd name="T32" fmla="*/ 340 w 793"/>
                <a:gd name="T33" fmla="*/ 793 h 1360"/>
                <a:gd name="T34" fmla="*/ 113 w 793"/>
                <a:gd name="T35" fmla="*/ 793 h 1360"/>
                <a:gd name="T36" fmla="*/ 113 w 793"/>
                <a:gd name="T37" fmla="*/ 567 h 1360"/>
                <a:gd name="T38" fmla="*/ 0 w 793"/>
                <a:gd name="T39" fmla="*/ 567 h 1360"/>
                <a:gd name="T40" fmla="*/ 0 w 793"/>
                <a:gd name="T41" fmla="*/ 226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3" h="1360">
                  <a:moveTo>
                    <a:pt x="0" y="226"/>
                  </a:moveTo>
                  <a:lnTo>
                    <a:pt x="113" y="226"/>
                  </a:lnTo>
                  <a:lnTo>
                    <a:pt x="113" y="340"/>
                  </a:lnTo>
                  <a:lnTo>
                    <a:pt x="340" y="340"/>
                  </a:lnTo>
                  <a:lnTo>
                    <a:pt x="340" y="226"/>
                  </a:lnTo>
                  <a:lnTo>
                    <a:pt x="567" y="226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0"/>
                  </a:lnTo>
                  <a:lnTo>
                    <a:pt x="793" y="0"/>
                  </a:lnTo>
                  <a:lnTo>
                    <a:pt x="793" y="226"/>
                  </a:lnTo>
                  <a:lnTo>
                    <a:pt x="680" y="226"/>
                  </a:lnTo>
                  <a:lnTo>
                    <a:pt x="680" y="680"/>
                  </a:lnTo>
                  <a:lnTo>
                    <a:pt x="567" y="680"/>
                  </a:lnTo>
                  <a:lnTo>
                    <a:pt x="567" y="1360"/>
                  </a:lnTo>
                  <a:lnTo>
                    <a:pt x="340" y="1360"/>
                  </a:lnTo>
                  <a:lnTo>
                    <a:pt x="340" y="793"/>
                  </a:lnTo>
                  <a:lnTo>
                    <a:pt x="113" y="793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22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2" name="Freeform 32">
              <a:extLst>
                <a:ext uri="{FF2B5EF4-FFF2-40B4-BE49-F238E27FC236}">
                  <a16:creationId xmlns:a16="http://schemas.microsoft.com/office/drawing/2014/main" id="{6F6A1CD5-B776-4080-91B9-31289188D9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2003"/>
              <a:ext cx="567" cy="1248"/>
            </a:xfrm>
            <a:custGeom>
              <a:avLst/>
              <a:gdLst>
                <a:gd name="T0" fmla="*/ 567 w 567"/>
                <a:gd name="T1" fmla="*/ 0 h 1248"/>
                <a:gd name="T2" fmla="*/ 567 w 567"/>
                <a:gd name="T3" fmla="*/ 1021 h 1248"/>
                <a:gd name="T4" fmla="*/ 453 w 567"/>
                <a:gd name="T5" fmla="*/ 1021 h 1248"/>
                <a:gd name="T6" fmla="*/ 453 w 567"/>
                <a:gd name="T7" fmla="*/ 1134 h 1248"/>
                <a:gd name="T8" fmla="*/ 340 w 567"/>
                <a:gd name="T9" fmla="*/ 1134 h 1248"/>
                <a:gd name="T10" fmla="*/ 340 w 567"/>
                <a:gd name="T11" fmla="*/ 1248 h 1248"/>
                <a:gd name="T12" fmla="*/ 113 w 567"/>
                <a:gd name="T13" fmla="*/ 1248 h 1248"/>
                <a:gd name="T14" fmla="*/ 113 w 567"/>
                <a:gd name="T15" fmla="*/ 794 h 1248"/>
                <a:gd name="T16" fmla="*/ 0 w 567"/>
                <a:gd name="T17" fmla="*/ 794 h 1248"/>
                <a:gd name="T18" fmla="*/ 0 w 567"/>
                <a:gd name="T19" fmla="*/ 681 h 1248"/>
                <a:gd name="T20" fmla="*/ 113 w 567"/>
                <a:gd name="T21" fmla="*/ 681 h 1248"/>
                <a:gd name="T22" fmla="*/ 113 w 567"/>
                <a:gd name="T23" fmla="*/ 567 h 1248"/>
                <a:gd name="T24" fmla="*/ 226 w 567"/>
                <a:gd name="T25" fmla="*/ 567 h 1248"/>
                <a:gd name="T26" fmla="*/ 226 w 567"/>
                <a:gd name="T27" fmla="*/ 454 h 1248"/>
                <a:gd name="T28" fmla="*/ 340 w 567"/>
                <a:gd name="T29" fmla="*/ 454 h 1248"/>
                <a:gd name="T30" fmla="*/ 340 w 567"/>
                <a:gd name="T31" fmla="*/ 114 h 1248"/>
                <a:gd name="T32" fmla="*/ 453 w 567"/>
                <a:gd name="T33" fmla="*/ 114 h 1248"/>
                <a:gd name="T34" fmla="*/ 453 w 567"/>
                <a:gd name="T35" fmla="*/ 0 h 1248"/>
                <a:gd name="T36" fmla="*/ 567 w 567"/>
                <a:gd name="T37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1248">
                  <a:moveTo>
                    <a:pt x="567" y="0"/>
                  </a:moveTo>
                  <a:lnTo>
                    <a:pt x="567" y="1021"/>
                  </a:lnTo>
                  <a:lnTo>
                    <a:pt x="453" y="1021"/>
                  </a:lnTo>
                  <a:lnTo>
                    <a:pt x="453" y="1134"/>
                  </a:lnTo>
                  <a:lnTo>
                    <a:pt x="340" y="1134"/>
                  </a:lnTo>
                  <a:lnTo>
                    <a:pt x="340" y="1248"/>
                  </a:lnTo>
                  <a:lnTo>
                    <a:pt x="113" y="1248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681"/>
                  </a:lnTo>
                  <a:lnTo>
                    <a:pt x="113" y="681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454"/>
                  </a:lnTo>
                  <a:lnTo>
                    <a:pt x="340" y="454"/>
                  </a:lnTo>
                  <a:lnTo>
                    <a:pt x="340" y="114"/>
                  </a:lnTo>
                  <a:lnTo>
                    <a:pt x="453" y="114"/>
                  </a:lnTo>
                  <a:lnTo>
                    <a:pt x="453" y="0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3" name="Freeform 33">
              <a:extLst>
                <a:ext uri="{FF2B5EF4-FFF2-40B4-BE49-F238E27FC236}">
                  <a16:creationId xmlns:a16="http://schemas.microsoft.com/office/drawing/2014/main" id="{83D11C9B-5DAB-4E35-84EB-6C1544373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1777"/>
              <a:ext cx="453" cy="907"/>
            </a:xfrm>
            <a:custGeom>
              <a:avLst/>
              <a:gdLst>
                <a:gd name="T0" fmla="*/ 0 w 453"/>
                <a:gd name="T1" fmla="*/ 907 h 907"/>
                <a:gd name="T2" fmla="*/ 0 w 453"/>
                <a:gd name="T3" fmla="*/ 226 h 907"/>
                <a:gd name="T4" fmla="*/ 113 w 453"/>
                <a:gd name="T5" fmla="*/ 226 h 907"/>
                <a:gd name="T6" fmla="*/ 113 w 453"/>
                <a:gd name="T7" fmla="*/ 0 h 907"/>
                <a:gd name="T8" fmla="*/ 340 w 453"/>
                <a:gd name="T9" fmla="*/ 0 h 907"/>
                <a:gd name="T10" fmla="*/ 340 w 453"/>
                <a:gd name="T11" fmla="*/ 226 h 907"/>
                <a:gd name="T12" fmla="*/ 453 w 453"/>
                <a:gd name="T13" fmla="*/ 226 h 907"/>
                <a:gd name="T14" fmla="*/ 453 w 453"/>
                <a:gd name="T15" fmla="*/ 340 h 907"/>
                <a:gd name="T16" fmla="*/ 340 w 453"/>
                <a:gd name="T17" fmla="*/ 340 h 907"/>
                <a:gd name="T18" fmla="*/ 340 w 453"/>
                <a:gd name="T19" fmla="*/ 680 h 907"/>
                <a:gd name="T20" fmla="*/ 226 w 453"/>
                <a:gd name="T21" fmla="*/ 680 h 907"/>
                <a:gd name="T22" fmla="*/ 226 w 453"/>
                <a:gd name="T23" fmla="*/ 793 h 907"/>
                <a:gd name="T24" fmla="*/ 113 w 453"/>
                <a:gd name="T25" fmla="*/ 793 h 907"/>
                <a:gd name="T26" fmla="*/ 113 w 453"/>
                <a:gd name="T27" fmla="*/ 907 h 907"/>
                <a:gd name="T28" fmla="*/ 0 w 453"/>
                <a:gd name="T29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3" h="907">
                  <a:moveTo>
                    <a:pt x="0" y="907"/>
                  </a:moveTo>
                  <a:lnTo>
                    <a:pt x="0" y="226"/>
                  </a:lnTo>
                  <a:lnTo>
                    <a:pt x="113" y="226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226"/>
                  </a:lnTo>
                  <a:lnTo>
                    <a:pt x="453" y="226"/>
                  </a:lnTo>
                  <a:lnTo>
                    <a:pt x="453" y="340"/>
                  </a:lnTo>
                  <a:lnTo>
                    <a:pt x="340" y="340"/>
                  </a:lnTo>
                  <a:lnTo>
                    <a:pt x="340" y="680"/>
                  </a:lnTo>
                  <a:lnTo>
                    <a:pt x="226" y="680"/>
                  </a:lnTo>
                  <a:lnTo>
                    <a:pt x="226" y="793"/>
                  </a:lnTo>
                  <a:lnTo>
                    <a:pt x="113" y="793"/>
                  </a:lnTo>
                  <a:lnTo>
                    <a:pt x="113" y="907"/>
                  </a:lnTo>
                  <a:lnTo>
                    <a:pt x="0" y="90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4" name="Freeform 34">
              <a:extLst>
                <a:ext uri="{FF2B5EF4-FFF2-40B4-BE49-F238E27FC236}">
                  <a16:creationId xmlns:a16="http://schemas.microsoft.com/office/drawing/2014/main" id="{3283D1BE-E063-4F0C-AD34-804E9FD0D9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2684"/>
              <a:ext cx="567" cy="567"/>
            </a:xfrm>
            <a:custGeom>
              <a:avLst/>
              <a:gdLst>
                <a:gd name="T0" fmla="*/ 0 w 567"/>
                <a:gd name="T1" fmla="*/ 567 h 567"/>
                <a:gd name="T2" fmla="*/ 226 w 567"/>
                <a:gd name="T3" fmla="*/ 567 h 567"/>
                <a:gd name="T4" fmla="*/ 226 w 567"/>
                <a:gd name="T5" fmla="*/ 453 h 567"/>
                <a:gd name="T6" fmla="*/ 453 w 567"/>
                <a:gd name="T7" fmla="*/ 453 h 567"/>
                <a:gd name="T8" fmla="*/ 453 w 567"/>
                <a:gd name="T9" fmla="*/ 340 h 567"/>
                <a:gd name="T10" fmla="*/ 567 w 567"/>
                <a:gd name="T11" fmla="*/ 340 h 567"/>
                <a:gd name="T12" fmla="*/ 567 w 567"/>
                <a:gd name="T13" fmla="*/ 0 h 567"/>
                <a:gd name="T14" fmla="*/ 453 w 567"/>
                <a:gd name="T15" fmla="*/ 0 h 567"/>
                <a:gd name="T16" fmla="*/ 453 w 567"/>
                <a:gd name="T17" fmla="*/ 113 h 567"/>
                <a:gd name="T18" fmla="*/ 340 w 567"/>
                <a:gd name="T19" fmla="*/ 113 h 567"/>
                <a:gd name="T20" fmla="*/ 340 w 567"/>
                <a:gd name="T21" fmla="*/ 340 h 567"/>
                <a:gd name="T22" fmla="*/ 0 w 567"/>
                <a:gd name="T23" fmla="*/ 340 h 567"/>
                <a:gd name="T24" fmla="*/ 0 w 567"/>
                <a:gd name="T25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567">
                  <a:moveTo>
                    <a:pt x="0" y="567"/>
                  </a:moveTo>
                  <a:lnTo>
                    <a:pt x="226" y="567"/>
                  </a:lnTo>
                  <a:lnTo>
                    <a:pt x="226" y="453"/>
                  </a:lnTo>
                  <a:lnTo>
                    <a:pt x="453" y="453"/>
                  </a:lnTo>
                  <a:lnTo>
                    <a:pt x="453" y="340"/>
                  </a:lnTo>
                  <a:lnTo>
                    <a:pt x="567" y="340"/>
                  </a:lnTo>
                  <a:lnTo>
                    <a:pt x="567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340"/>
                  </a:lnTo>
                  <a:lnTo>
                    <a:pt x="0" y="340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5" name="Freeform 35">
              <a:extLst>
                <a:ext uri="{FF2B5EF4-FFF2-40B4-BE49-F238E27FC236}">
                  <a16:creationId xmlns:a16="http://schemas.microsoft.com/office/drawing/2014/main" id="{AFEA3EF8-FD70-47AD-84C4-2D84BC1B32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2797"/>
              <a:ext cx="1134" cy="1134"/>
            </a:xfrm>
            <a:custGeom>
              <a:avLst/>
              <a:gdLst>
                <a:gd name="T0" fmla="*/ 0 w 1134"/>
                <a:gd name="T1" fmla="*/ 567 h 1134"/>
                <a:gd name="T2" fmla="*/ 454 w 1134"/>
                <a:gd name="T3" fmla="*/ 567 h 1134"/>
                <a:gd name="T4" fmla="*/ 454 w 1134"/>
                <a:gd name="T5" fmla="*/ 681 h 1134"/>
                <a:gd name="T6" fmla="*/ 567 w 1134"/>
                <a:gd name="T7" fmla="*/ 681 h 1134"/>
                <a:gd name="T8" fmla="*/ 567 w 1134"/>
                <a:gd name="T9" fmla="*/ 794 h 1134"/>
                <a:gd name="T10" fmla="*/ 681 w 1134"/>
                <a:gd name="T11" fmla="*/ 794 h 1134"/>
                <a:gd name="T12" fmla="*/ 681 w 1134"/>
                <a:gd name="T13" fmla="*/ 681 h 1134"/>
                <a:gd name="T14" fmla="*/ 794 w 1134"/>
                <a:gd name="T15" fmla="*/ 681 h 1134"/>
                <a:gd name="T16" fmla="*/ 794 w 1134"/>
                <a:gd name="T17" fmla="*/ 794 h 1134"/>
                <a:gd name="T18" fmla="*/ 794 w 1134"/>
                <a:gd name="T19" fmla="*/ 907 h 1134"/>
                <a:gd name="T20" fmla="*/ 567 w 1134"/>
                <a:gd name="T21" fmla="*/ 907 h 1134"/>
                <a:gd name="T22" fmla="*/ 567 w 1134"/>
                <a:gd name="T23" fmla="*/ 1021 h 1134"/>
                <a:gd name="T24" fmla="*/ 454 w 1134"/>
                <a:gd name="T25" fmla="*/ 1021 h 1134"/>
                <a:gd name="T26" fmla="*/ 454 w 1134"/>
                <a:gd name="T27" fmla="*/ 1134 h 1134"/>
                <a:gd name="T28" fmla="*/ 681 w 1134"/>
                <a:gd name="T29" fmla="*/ 1134 h 1134"/>
                <a:gd name="T30" fmla="*/ 681 w 1134"/>
                <a:gd name="T31" fmla="*/ 1021 h 1134"/>
                <a:gd name="T32" fmla="*/ 794 w 1134"/>
                <a:gd name="T33" fmla="*/ 1021 h 1134"/>
                <a:gd name="T34" fmla="*/ 794 w 1134"/>
                <a:gd name="T35" fmla="*/ 1134 h 1134"/>
                <a:gd name="T36" fmla="*/ 907 w 1134"/>
                <a:gd name="T37" fmla="*/ 1134 h 1134"/>
                <a:gd name="T38" fmla="*/ 907 w 1134"/>
                <a:gd name="T39" fmla="*/ 1021 h 1134"/>
                <a:gd name="T40" fmla="*/ 1021 w 1134"/>
                <a:gd name="T41" fmla="*/ 1021 h 1134"/>
                <a:gd name="T42" fmla="*/ 1021 w 1134"/>
                <a:gd name="T43" fmla="*/ 907 h 1134"/>
                <a:gd name="T44" fmla="*/ 1134 w 1134"/>
                <a:gd name="T45" fmla="*/ 907 h 1134"/>
                <a:gd name="T46" fmla="*/ 1134 w 1134"/>
                <a:gd name="T47" fmla="*/ 454 h 1134"/>
                <a:gd name="T48" fmla="*/ 794 w 1134"/>
                <a:gd name="T49" fmla="*/ 454 h 1134"/>
                <a:gd name="T50" fmla="*/ 794 w 1134"/>
                <a:gd name="T51" fmla="*/ 0 h 1134"/>
                <a:gd name="T52" fmla="*/ 681 w 1134"/>
                <a:gd name="T53" fmla="*/ 0 h 1134"/>
                <a:gd name="T54" fmla="*/ 681 w 1134"/>
                <a:gd name="T55" fmla="*/ 227 h 1134"/>
                <a:gd name="T56" fmla="*/ 567 w 1134"/>
                <a:gd name="T57" fmla="*/ 227 h 1134"/>
                <a:gd name="T58" fmla="*/ 567 w 1134"/>
                <a:gd name="T59" fmla="*/ 340 h 1134"/>
                <a:gd name="T60" fmla="*/ 340 w 1134"/>
                <a:gd name="T61" fmla="*/ 340 h 1134"/>
                <a:gd name="T62" fmla="*/ 340 w 1134"/>
                <a:gd name="T63" fmla="*/ 454 h 1134"/>
                <a:gd name="T64" fmla="*/ 0 w 1134"/>
                <a:gd name="T65" fmla="*/ 454 h 1134"/>
                <a:gd name="T66" fmla="*/ 0 w 1134"/>
                <a:gd name="T67" fmla="*/ 56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34" h="1134">
                  <a:moveTo>
                    <a:pt x="0" y="567"/>
                  </a:moveTo>
                  <a:lnTo>
                    <a:pt x="454" y="567"/>
                  </a:lnTo>
                  <a:lnTo>
                    <a:pt x="454" y="681"/>
                  </a:lnTo>
                  <a:lnTo>
                    <a:pt x="567" y="681"/>
                  </a:lnTo>
                  <a:lnTo>
                    <a:pt x="567" y="794"/>
                  </a:lnTo>
                  <a:lnTo>
                    <a:pt x="681" y="794"/>
                  </a:lnTo>
                  <a:lnTo>
                    <a:pt x="681" y="681"/>
                  </a:lnTo>
                  <a:lnTo>
                    <a:pt x="794" y="681"/>
                  </a:lnTo>
                  <a:lnTo>
                    <a:pt x="794" y="794"/>
                  </a:lnTo>
                  <a:lnTo>
                    <a:pt x="794" y="907"/>
                  </a:lnTo>
                  <a:lnTo>
                    <a:pt x="567" y="907"/>
                  </a:lnTo>
                  <a:lnTo>
                    <a:pt x="567" y="1021"/>
                  </a:lnTo>
                  <a:lnTo>
                    <a:pt x="454" y="1021"/>
                  </a:lnTo>
                  <a:lnTo>
                    <a:pt x="454" y="1134"/>
                  </a:lnTo>
                  <a:lnTo>
                    <a:pt x="681" y="1134"/>
                  </a:lnTo>
                  <a:lnTo>
                    <a:pt x="681" y="1021"/>
                  </a:lnTo>
                  <a:lnTo>
                    <a:pt x="794" y="1021"/>
                  </a:lnTo>
                  <a:lnTo>
                    <a:pt x="794" y="1134"/>
                  </a:lnTo>
                  <a:lnTo>
                    <a:pt x="907" y="1134"/>
                  </a:lnTo>
                  <a:lnTo>
                    <a:pt x="907" y="1021"/>
                  </a:lnTo>
                  <a:lnTo>
                    <a:pt x="1021" y="1021"/>
                  </a:lnTo>
                  <a:lnTo>
                    <a:pt x="1021" y="907"/>
                  </a:lnTo>
                  <a:lnTo>
                    <a:pt x="1134" y="907"/>
                  </a:lnTo>
                  <a:lnTo>
                    <a:pt x="1134" y="454"/>
                  </a:lnTo>
                  <a:lnTo>
                    <a:pt x="794" y="454"/>
                  </a:lnTo>
                  <a:lnTo>
                    <a:pt x="794" y="0"/>
                  </a:lnTo>
                  <a:lnTo>
                    <a:pt x="681" y="0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340" y="340"/>
                  </a:lnTo>
                  <a:lnTo>
                    <a:pt x="340" y="454"/>
                  </a:lnTo>
                  <a:lnTo>
                    <a:pt x="0" y="454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6" name="Freeform 36">
              <a:extLst>
                <a:ext uri="{FF2B5EF4-FFF2-40B4-BE49-F238E27FC236}">
                  <a16:creationId xmlns:a16="http://schemas.microsoft.com/office/drawing/2014/main" id="{CD1CF44E-2CB4-4CA7-A7D3-F4AD6F7DC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3024"/>
              <a:ext cx="340" cy="1021"/>
            </a:xfrm>
            <a:custGeom>
              <a:avLst/>
              <a:gdLst>
                <a:gd name="T0" fmla="*/ 227 w 340"/>
                <a:gd name="T1" fmla="*/ 0 h 1021"/>
                <a:gd name="T2" fmla="*/ 227 w 340"/>
                <a:gd name="T3" fmla="*/ 454 h 1021"/>
                <a:gd name="T4" fmla="*/ 340 w 340"/>
                <a:gd name="T5" fmla="*/ 454 h 1021"/>
                <a:gd name="T6" fmla="*/ 340 w 340"/>
                <a:gd name="T7" fmla="*/ 907 h 1021"/>
                <a:gd name="T8" fmla="*/ 113 w 340"/>
                <a:gd name="T9" fmla="*/ 907 h 1021"/>
                <a:gd name="T10" fmla="*/ 113 w 340"/>
                <a:gd name="T11" fmla="*/ 1021 h 1021"/>
                <a:gd name="T12" fmla="*/ 0 w 340"/>
                <a:gd name="T13" fmla="*/ 1021 h 1021"/>
                <a:gd name="T14" fmla="*/ 0 w 340"/>
                <a:gd name="T15" fmla="*/ 680 h 1021"/>
                <a:gd name="T16" fmla="*/ 113 w 340"/>
                <a:gd name="T17" fmla="*/ 680 h 1021"/>
                <a:gd name="T18" fmla="*/ 113 w 340"/>
                <a:gd name="T19" fmla="*/ 227 h 1021"/>
                <a:gd name="T20" fmla="*/ 0 w 340"/>
                <a:gd name="T21" fmla="*/ 227 h 1021"/>
                <a:gd name="T22" fmla="*/ 0 w 340"/>
                <a:gd name="T23" fmla="*/ 113 h 1021"/>
                <a:gd name="T24" fmla="*/ 113 w 340"/>
                <a:gd name="T25" fmla="*/ 113 h 1021"/>
                <a:gd name="T26" fmla="*/ 113 w 340"/>
                <a:gd name="T27" fmla="*/ 0 h 1021"/>
                <a:gd name="T28" fmla="*/ 227 w 340"/>
                <a:gd name="T29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1021">
                  <a:moveTo>
                    <a:pt x="227" y="0"/>
                  </a:moveTo>
                  <a:lnTo>
                    <a:pt x="227" y="454"/>
                  </a:lnTo>
                  <a:lnTo>
                    <a:pt x="340" y="454"/>
                  </a:lnTo>
                  <a:lnTo>
                    <a:pt x="340" y="907"/>
                  </a:lnTo>
                  <a:lnTo>
                    <a:pt x="113" y="907"/>
                  </a:lnTo>
                  <a:lnTo>
                    <a:pt x="113" y="1021"/>
                  </a:lnTo>
                  <a:lnTo>
                    <a:pt x="0" y="1021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7" name="Freeform 37">
              <a:extLst>
                <a:ext uri="{FF2B5EF4-FFF2-40B4-BE49-F238E27FC236}">
                  <a16:creationId xmlns:a16="http://schemas.microsoft.com/office/drawing/2014/main" id="{3F4402BF-BCA4-469E-8783-474B30BB76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3364"/>
              <a:ext cx="1134" cy="794"/>
            </a:xfrm>
            <a:custGeom>
              <a:avLst/>
              <a:gdLst>
                <a:gd name="T0" fmla="*/ 794 w 1134"/>
                <a:gd name="T1" fmla="*/ 681 h 794"/>
                <a:gd name="T2" fmla="*/ 680 w 1134"/>
                <a:gd name="T3" fmla="*/ 681 h 794"/>
                <a:gd name="T4" fmla="*/ 680 w 1134"/>
                <a:gd name="T5" fmla="*/ 794 h 794"/>
                <a:gd name="T6" fmla="*/ 454 w 1134"/>
                <a:gd name="T7" fmla="*/ 794 h 794"/>
                <a:gd name="T8" fmla="*/ 454 w 1134"/>
                <a:gd name="T9" fmla="*/ 681 h 794"/>
                <a:gd name="T10" fmla="*/ 340 w 1134"/>
                <a:gd name="T11" fmla="*/ 681 h 794"/>
                <a:gd name="T12" fmla="*/ 340 w 1134"/>
                <a:gd name="T13" fmla="*/ 567 h 794"/>
                <a:gd name="T14" fmla="*/ 227 w 1134"/>
                <a:gd name="T15" fmla="*/ 567 h 794"/>
                <a:gd name="T16" fmla="*/ 227 w 1134"/>
                <a:gd name="T17" fmla="*/ 454 h 794"/>
                <a:gd name="T18" fmla="*/ 113 w 1134"/>
                <a:gd name="T19" fmla="*/ 454 h 794"/>
                <a:gd name="T20" fmla="*/ 113 w 1134"/>
                <a:gd name="T21" fmla="*/ 340 h 794"/>
                <a:gd name="T22" fmla="*/ 0 w 1134"/>
                <a:gd name="T23" fmla="*/ 340 h 794"/>
                <a:gd name="T24" fmla="*/ 0 w 1134"/>
                <a:gd name="T25" fmla="*/ 227 h 794"/>
                <a:gd name="T26" fmla="*/ 113 w 1134"/>
                <a:gd name="T27" fmla="*/ 227 h 794"/>
                <a:gd name="T28" fmla="*/ 113 w 1134"/>
                <a:gd name="T29" fmla="*/ 114 h 794"/>
                <a:gd name="T30" fmla="*/ 227 w 1134"/>
                <a:gd name="T31" fmla="*/ 114 h 794"/>
                <a:gd name="T32" fmla="*/ 227 w 1134"/>
                <a:gd name="T33" fmla="*/ 0 h 794"/>
                <a:gd name="T34" fmla="*/ 794 w 1134"/>
                <a:gd name="T35" fmla="*/ 0 h 794"/>
                <a:gd name="T36" fmla="*/ 794 w 1134"/>
                <a:gd name="T37" fmla="*/ 114 h 794"/>
                <a:gd name="T38" fmla="*/ 907 w 1134"/>
                <a:gd name="T39" fmla="*/ 114 h 794"/>
                <a:gd name="T40" fmla="*/ 907 w 1134"/>
                <a:gd name="T41" fmla="*/ 227 h 794"/>
                <a:gd name="T42" fmla="*/ 1021 w 1134"/>
                <a:gd name="T43" fmla="*/ 227 h 794"/>
                <a:gd name="T44" fmla="*/ 1021 w 1134"/>
                <a:gd name="T45" fmla="*/ 114 h 794"/>
                <a:gd name="T46" fmla="*/ 1134 w 1134"/>
                <a:gd name="T47" fmla="*/ 114 h 794"/>
                <a:gd name="T48" fmla="*/ 1134 w 1134"/>
                <a:gd name="T49" fmla="*/ 340 h 794"/>
                <a:gd name="T50" fmla="*/ 907 w 1134"/>
                <a:gd name="T51" fmla="*/ 340 h 794"/>
                <a:gd name="T52" fmla="*/ 907 w 1134"/>
                <a:gd name="T53" fmla="*/ 454 h 794"/>
                <a:gd name="T54" fmla="*/ 794 w 1134"/>
                <a:gd name="T55" fmla="*/ 454 h 794"/>
                <a:gd name="T56" fmla="*/ 794 w 1134"/>
                <a:gd name="T57" fmla="*/ 681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34" h="794">
                  <a:moveTo>
                    <a:pt x="794" y="681"/>
                  </a:moveTo>
                  <a:lnTo>
                    <a:pt x="680" y="681"/>
                  </a:lnTo>
                  <a:lnTo>
                    <a:pt x="680" y="794"/>
                  </a:lnTo>
                  <a:lnTo>
                    <a:pt x="454" y="794"/>
                  </a:lnTo>
                  <a:lnTo>
                    <a:pt x="454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113" y="454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794" y="0"/>
                  </a:lnTo>
                  <a:lnTo>
                    <a:pt x="794" y="114"/>
                  </a:lnTo>
                  <a:lnTo>
                    <a:pt x="907" y="114"/>
                  </a:lnTo>
                  <a:lnTo>
                    <a:pt x="907" y="227"/>
                  </a:lnTo>
                  <a:lnTo>
                    <a:pt x="1021" y="227"/>
                  </a:lnTo>
                  <a:lnTo>
                    <a:pt x="1021" y="114"/>
                  </a:lnTo>
                  <a:lnTo>
                    <a:pt x="1134" y="114"/>
                  </a:lnTo>
                  <a:lnTo>
                    <a:pt x="1134" y="340"/>
                  </a:lnTo>
                  <a:lnTo>
                    <a:pt x="907" y="340"/>
                  </a:lnTo>
                  <a:lnTo>
                    <a:pt x="907" y="454"/>
                  </a:lnTo>
                  <a:lnTo>
                    <a:pt x="794" y="454"/>
                  </a:lnTo>
                  <a:lnTo>
                    <a:pt x="794" y="68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8" name="Freeform 38">
              <a:extLst>
                <a:ext uri="{FF2B5EF4-FFF2-40B4-BE49-F238E27FC236}">
                  <a16:creationId xmlns:a16="http://schemas.microsoft.com/office/drawing/2014/main" id="{ECDE9488-72C5-4D13-AD89-25B1660FC1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3931"/>
              <a:ext cx="453" cy="340"/>
            </a:xfrm>
            <a:custGeom>
              <a:avLst/>
              <a:gdLst>
                <a:gd name="T0" fmla="*/ 340 w 453"/>
                <a:gd name="T1" fmla="*/ 0 h 340"/>
                <a:gd name="T2" fmla="*/ 340 w 453"/>
                <a:gd name="T3" fmla="*/ 114 h 340"/>
                <a:gd name="T4" fmla="*/ 453 w 453"/>
                <a:gd name="T5" fmla="*/ 114 h 340"/>
                <a:gd name="T6" fmla="*/ 453 w 453"/>
                <a:gd name="T7" fmla="*/ 340 h 340"/>
                <a:gd name="T8" fmla="*/ 340 w 453"/>
                <a:gd name="T9" fmla="*/ 340 h 340"/>
                <a:gd name="T10" fmla="*/ 0 w 453"/>
                <a:gd name="T11" fmla="*/ 340 h 340"/>
                <a:gd name="T12" fmla="*/ 0 w 453"/>
                <a:gd name="T13" fmla="*/ 227 h 340"/>
                <a:gd name="T14" fmla="*/ 113 w 453"/>
                <a:gd name="T15" fmla="*/ 227 h 340"/>
                <a:gd name="T16" fmla="*/ 113 w 453"/>
                <a:gd name="T17" fmla="*/ 0 h 340"/>
                <a:gd name="T18" fmla="*/ 340 w 453"/>
                <a:gd name="T1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3" h="340">
                  <a:moveTo>
                    <a:pt x="340" y="0"/>
                  </a:moveTo>
                  <a:lnTo>
                    <a:pt x="340" y="114"/>
                  </a:lnTo>
                  <a:lnTo>
                    <a:pt x="453" y="114"/>
                  </a:lnTo>
                  <a:lnTo>
                    <a:pt x="453" y="340"/>
                  </a:lnTo>
                  <a:lnTo>
                    <a:pt x="340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9" name="Freeform 39">
              <a:extLst>
                <a:ext uri="{FF2B5EF4-FFF2-40B4-BE49-F238E27FC236}">
                  <a16:creationId xmlns:a16="http://schemas.microsoft.com/office/drawing/2014/main" id="{9AC1FA05-9528-4F6C-A33E-4E3C4FE5D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5179"/>
              <a:ext cx="681" cy="793"/>
            </a:xfrm>
            <a:custGeom>
              <a:avLst/>
              <a:gdLst>
                <a:gd name="T0" fmla="*/ 227 w 681"/>
                <a:gd name="T1" fmla="*/ 793 h 793"/>
                <a:gd name="T2" fmla="*/ 0 w 681"/>
                <a:gd name="T3" fmla="*/ 793 h 793"/>
                <a:gd name="T4" fmla="*/ 0 w 681"/>
                <a:gd name="T5" fmla="*/ 226 h 793"/>
                <a:gd name="T6" fmla="*/ 114 w 681"/>
                <a:gd name="T7" fmla="*/ 226 h 793"/>
                <a:gd name="T8" fmla="*/ 114 w 681"/>
                <a:gd name="T9" fmla="*/ 0 h 793"/>
                <a:gd name="T10" fmla="*/ 341 w 681"/>
                <a:gd name="T11" fmla="*/ 0 h 793"/>
                <a:gd name="T12" fmla="*/ 341 w 681"/>
                <a:gd name="T13" fmla="*/ 113 h 793"/>
                <a:gd name="T14" fmla="*/ 681 w 681"/>
                <a:gd name="T15" fmla="*/ 113 h 793"/>
                <a:gd name="T16" fmla="*/ 681 w 681"/>
                <a:gd name="T17" fmla="*/ 453 h 793"/>
                <a:gd name="T18" fmla="*/ 454 w 681"/>
                <a:gd name="T19" fmla="*/ 453 h 793"/>
                <a:gd name="T20" fmla="*/ 454 w 681"/>
                <a:gd name="T21" fmla="*/ 567 h 793"/>
                <a:gd name="T22" fmla="*/ 341 w 681"/>
                <a:gd name="T23" fmla="*/ 567 h 793"/>
                <a:gd name="T24" fmla="*/ 341 w 681"/>
                <a:gd name="T25" fmla="*/ 680 h 793"/>
                <a:gd name="T26" fmla="*/ 227 w 681"/>
                <a:gd name="T27" fmla="*/ 680 h 793"/>
                <a:gd name="T28" fmla="*/ 227 w 681"/>
                <a:gd name="T29" fmla="*/ 79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1" h="793">
                  <a:moveTo>
                    <a:pt x="227" y="793"/>
                  </a:moveTo>
                  <a:lnTo>
                    <a:pt x="0" y="793"/>
                  </a:lnTo>
                  <a:lnTo>
                    <a:pt x="0" y="226"/>
                  </a:lnTo>
                  <a:lnTo>
                    <a:pt x="114" y="226"/>
                  </a:lnTo>
                  <a:lnTo>
                    <a:pt x="114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681" y="113"/>
                  </a:lnTo>
                  <a:lnTo>
                    <a:pt x="681" y="453"/>
                  </a:lnTo>
                  <a:lnTo>
                    <a:pt x="454" y="453"/>
                  </a:lnTo>
                  <a:lnTo>
                    <a:pt x="454" y="567"/>
                  </a:lnTo>
                  <a:lnTo>
                    <a:pt x="341" y="567"/>
                  </a:lnTo>
                  <a:lnTo>
                    <a:pt x="341" y="680"/>
                  </a:lnTo>
                  <a:lnTo>
                    <a:pt x="227" y="680"/>
                  </a:lnTo>
                  <a:lnTo>
                    <a:pt x="227" y="79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0" name="Freeform 40">
              <a:extLst>
                <a:ext uri="{FF2B5EF4-FFF2-40B4-BE49-F238E27FC236}">
                  <a16:creationId xmlns:a16="http://schemas.microsoft.com/office/drawing/2014/main" id="{E8CBE118-965D-4EF1-B951-AE5108F04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5065"/>
              <a:ext cx="1020" cy="454"/>
            </a:xfrm>
            <a:custGeom>
              <a:avLst/>
              <a:gdLst>
                <a:gd name="T0" fmla="*/ 0 w 1020"/>
                <a:gd name="T1" fmla="*/ 114 h 454"/>
                <a:gd name="T2" fmla="*/ 0 w 1020"/>
                <a:gd name="T3" fmla="*/ 0 h 454"/>
                <a:gd name="T4" fmla="*/ 794 w 1020"/>
                <a:gd name="T5" fmla="*/ 0 h 454"/>
                <a:gd name="T6" fmla="*/ 794 w 1020"/>
                <a:gd name="T7" fmla="*/ 114 h 454"/>
                <a:gd name="T8" fmla="*/ 1020 w 1020"/>
                <a:gd name="T9" fmla="*/ 114 h 454"/>
                <a:gd name="T10" fmla="*/ 1020 w 1020"/>
                <a:gd name="T11" fmla="*/ 340 h 454"/>
                <a:gd name="T12" fmla="*/ 794 w 1020"/>
                <a:gd name="T13" fmla="*/ 340 h 454"/>
                <a:gd name="T14" fmla="*/ 794 w 1020"/>
                <a:gd name="T15" fmla="*/ 454 h 454"/>
                <a:gd name="T16" fmla="*/ 567 w 1020"/>
                <a:gd name="T17" fmla="*/ 454 h 454"/>
                <a:gd name="T18" fmla="*/ 567 w 1020"/>
                <a:gd name="T19" fmla="*/ 227 h 454"/>
                <a:gd name="T20" fmla="*/ 227 w 1020"/>
                <a:gd name="T21" fmla="*/ 227 h 454"/>
                <a:gd name="T22" fmla="*/ 227 w 1020"/>
                <a:gd name="T23" fmla="*/ 114 h 454"/>
                <a:gd name="T24" fmla="*/ 0 w 1020"/>
                <a:gd name="T25" fmla="*/ 11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0" h="454">
                  <a:moveTo>
                    <a:pt x="0" y="114"/>
                  </a:moveTo>
                  <a:lnTo>
                    <a:pt x="0" y="0"/>
                  </a:lnTo>
                  <a:lnTo>
                    <a:pt x="794" y="0"/>
                  </a:lnTo>
                  <a:lnTo>
                    <a:pt x="794" y="114"/>
                  </a:lnTo>
                  <a:lnTo>
                    <a:pt x="1020" y="114"/>
                  </a:lnTo>
                  <a:lnTo>
                    <a:pt x="1020" y="340"/>
                  </a:lnTo>
                  <a:lnTo>
                    <a:pt x="794" y="340"/>
                  </a:lnTo>
                  <a:lnTo>
                    <a:pt x="794" y="454"/>
                  </a:lnTo>
                  <a:lnTo>
                    <a:pt x="567" y="454"/>
                  </a:lnTo>
                  <a:lnTo>
                    <a:pt x="567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1" name="Freeform 41">
              <a:extLst>
                <a:ext uri="{FF2B5EF4-FFF2-40B4-BE49-F238E27FC236}">
                  <a16:creationId xmlns:a16="http://schemas.microsoft.com/office/drawing/2014/main" id="{2DB39351-B476-461C-A06B-50FF4A04B1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3818"/>
              <a:ext cx="1474" cy="1247"/>
            </a:xfrm>
            <a:custGeom>
              <a:avLst/>
              <a:gdLst>
                <a:gd name="T0" fmla="*/ 114 w 1474"/>
                <a:gd name="T1" fmla="*/ 1247 h 1247"/>
                <a:gd name="T2" fmla="*/ 454 w 1474"/>
                <a:gd name="T3" fmla="*/ 1247 h 1247"/>
                <a:gd name="T4" fmla="*/ 454 w 1474"/>
                <a:gd name="T5" fmla="*/ 1134 h 1247"/>
                <a:gd name="T6" fmla="*/ 454 w 1474"/>
                <a:gd name="T7" fmla="*/ 1020 h 1247"/>
                <a:gd name="T8" fmla="*/ 681 w 1474"/>
                <a:gd name="T9" fmla="*/ 1020 h 1247"/>
                <a:gd name="T10" fmla="*/ 681 w 1474"/>
                <a:gd name="T11" fmla="*/ 907 h 1247"/>
                <a:gd name="T12" fmla="*/ 1134 w 1474"/>
                <a:gd name="T13" fmla="*/ 907 h 1247"/>
                <a:gd name="T14" fmla="*/ 1134 w 1474"/>
                <a:gd name="T15" fmla="*/ 794 h 1247"/>
                <a:gd name="T16" fmla="*/ 1248 w 1474"/>
                <a:gd name="T17" fmla="*/ 794 h 1247"/>
                <a:gd name="T18" fmla="*/ 1248 w 1474"/>
                <a:gd name="T19" fmla="*/ 680 h 1247"/>
                <a:gd name="T20" fmla="*/ 1474 w 1474"/>
                <a:gd name="T21" fmla="*/ 680 h 1247"/>
                <a:gd name="T22" fmla="*/ 1474 w 1474"/>
                <a:gd name="T23" fmla="*/ 453 h 1247"/>
                <a:gd name="T24" fmla="*/ 1361 w 1474"/>
                <a:gd name="T25" fmla="*/ 453 h 1247"/>
                <a:gd name="T26" fmla="*/ 1361 w 1474"/>
                <a:gd name="T27" fmla="*/ 0 h 1247"/>
                <a:gd name="T28" fmla="*/ 1248 w 1474"/>
                <a:gd name="T29" fmla="*/ 0 h 1247"/>
                <a:gd name="T30" fmla="*/ 1248 w 1474"/>
                <a:gd name="T31" fmla="*/ 113 h 1247"/>
                <a:gd name="T32" fmla="*/ 1021 w 1474"/>
                <a:gd name="T33" fmla="*/ 113 h 1247"/>
                <a:gd name="T34" fmla="*/ 1021 w 1474"/>
                <a:gd name="T35" fmla="*/ 227 h 1247"/>
                <a:gd name="T36" fmla="*/ 907 w 1474"/>
                <a:gd name="T37" fmla="*/ 227 h 1247"/>
                <a:gd name="T38" fmla="*/ 907 w 1474"/>
                <a:gd name="T39" fmla="*/ 340 h 1247"/>
                <a:gd name="T40" fmla="*/ 681 w 1474"/>
                <a:gd name="T41" fmla="*/ 340 h 1247"/>
                <a:gd name="T42" fmla="*/ 681 w 1474"/>
                <a:gd name="T43" fmla="*/ 227 h 1247"/>
                <a:gd name="T44" fmla="*/ 567 w 1474"/>
                <a:gd name="T45" fmla="*/ 227 h 1247"/>
                <a:gd name="T46" fmla="*/ 567 w 1474"/>
                <a:gd name="T47" fmla="*/ 113 h 1247"/>
                <a:gd name="T48" fmla="*/ 454 w 1474"/>
                <a:gd name="T49" fmla="*/ 113 h 1247"/>
                <a:gd name="T50" fmla="*/ 454 w 1474"/>
                <a:gd name="T51" fmla="*/ 0 h 1247"/>
                <a:gd name="T52" fmla="*/ 340 w 1474"/>
                <a:gd name="T53" fmla="*/ 0 h 1247"/>
                <a:gd name="T54" fmla="*/ 340 w 1474"/>
                <a:gd name="T55" fmla="*/ 227 h 1247"/>
                <a:gd name="T56" fmla="*/ 114 w 1474"/>
                <a:gd name="T57" fmla="*/ 227 h 1247"/>
                <a:gd name="T58" fmla="*/ 114 w 1474"/>
                <a:gd name="T59" fmla="*/ 453 h 1247"/>
                <a:gd name="T60" fmla="*/ 0 w 1474"/>
                <a:gd name="T61" fmla="*/ 453 h 1247"/>
                <a:gd name="T62" fmla="*/ 0 w 1474"/>
                <a:gd name="T63" fmla="*/ 907 h 1247"/>
                <a:gd name="T64" fmla="*/ 227 w 1474"/>
                <a:gd name="T65" fmla="*/ 907 h 1247"/>
                <a:gd name="T66" fmla="*/ 340 w 1474"/>
                <a:gd name="T67" fmla="*/ 907 h 1247"/>
                <a:gd name="T68" fmla="*/ 340 w 1474"/>
                <a:gd name="T69" fmla="*/ 1020 h 1247"/>
                <a:gd name="T70" fmla="*/ 227 w 1474"/>
                <a:gd name="T71" fmla="*/ 1020 h 1247"/>
                <a:gd name="T72" fmla="*/ 227 w 1474"/>
                <a:gd name="T73" fmla="*/ 1134 h 1247"/>
                <a:gd name="T74" fmla="*/ 114 w 1474"/>
                <a:gd name="T75" fmla="*/ 1134 h 1247"/>
                <a:gd name="T76" fmla="*/ 114 w 1474"/>
                <a:gd name="T77" fmla="*/ 1247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74" h="1247">
                  <a:moveTo>
                    <a:pt x="114" y="1247"/>
                  </a:moveTo>
                  <a:lnTo>
                    <a:pt x="454" y="1247"/>
                  </a:lnTo>
                  <a:lnTo>
                    <a:pt x="454" y="1134"/>
                  </a:lnTo>
                  <a:lnTo>
                    <a:pt x="454" y="1020"/>
                  </a:lnTo>
                  <a:lnTo>
                    <a:pt x="681" y="1020"/>
                  </a:lnTo>
                  <a:lnTo>
                    <a:pt x="681" y="907"/>
                  </a:lnTo>
                  <a:lnTo>
                    <a:pt x="1134" y="907"/>
                  </a:lnTo>
                  <a:lnTo>
                    <a:pt x="1134" y="794"/>
                  </a:lnTo>
                  <a:lnTo>
                    <a:pt x="1248" y="794"/>
                  </a:lnTo>
                  <a:lnTo>
                    <a:pt x="1248" y="680"/>
                  </a:lnTo>
                  <a:lnTo>
                    <a:pt x="1474" y="680"/>
                  </a:lnTo>
                  <a:lnTo>
                    <a:pt x="1474" y="453"/>
                  </a:lnTo>
                  <a:lnTo>
                    <a:pt x="1361" y="453"/>
                  </a:lnTo>
                  <a:lnTo>
                    <a:pt x="1361" y="0"/>
                  </a:lnTo>
                  <a:lnTo>
                    <a:pt x="1248" y="0"/>
                  </a:lnTo>
                  <a:lnTo>
                    <a:pt x="1248" y="113"/>
                  </a:lnTo>
                  <a:lnTo>
                    <a:pt x="1021" y="113"/>
                  </a:lnTo>
                  <a:lnTo>
                    <a:pt x="1021" y="227"/>
                  </a:lnTo>
                  <a:lnTo>
                    <a:pt x="907" y="227"/>
                  </a:lnTo>
                  <a:lnTo>
                    <a:pt x="907" y="340"/>
                  </a:lnTo>
                  <a:lnTo>
                    <a:pt x="681" y="340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114" y="227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907"/>
                  </a:lnTo>
                  <a:lnTo>
                    <a:pt x="227" y="907"/>
                  </a:lnTo>
                  <a:lnTo>
                    <a:pt x="340" y="907"/>
                  </a:lnTo>
                  <a:lnTo>
                    <a:pt x="340" y="1020"/>
                  </a:lnTo>
                  <a:lnTo>
                    <a:pt x="227" y="1020"/>
                  </a:lnTo>
                  <a:lnTo>
                    <a:pt x="227" y="1134"/>
                  </a:lnTo>
                  <a:lnTo>
                    <a:pt x="114" y="1134"/>
                  </a:lnTo>
                  <a:lnTo>
                    <a:pt x="114" y="124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2" name="Freeform 42">
              <a:extLst>
                <a:ext uri="{FF2B5EF4-FFF2-40B4-BE49-F238E27FC236}">
                  <a16:creationId xmlns:a16="http://schemas.microsoft.com/office/drawing/2014/main" id="{988633AF-3537-4141-A002-2D60E7D71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4725"/>
              <a:ext cx="794" cy="340"/>
            </a:xfrm>
            <a:custGeom>
              <a:avLst/>
              <a:gdLst>
                <a:gd name="T0" fmla="*/ 794 w 794"/>
                <a:gd name="T1" fmla="*/ 340 h 340"/>
                <a:gd name="T2" fmla="*/ 794 w 794"/>
                <a:gd name="T3" fmla="*/ 113 h 340"/>
                <a:gd name="T4" fmla="*/ 680 w 794"/>
                <a:gd name="T5" fmla="*/ 113 h 340"/>
                <a:gd name="T6" fmla="*/ 680 w 794"/>
                <a:gd name="T7" fmla="*/ 0 h 340"/>
                <a:gd name="T8" fmla="*/ 227 w 794"/>
                <a:gd name="T9" fmla="*/ 0 h 340"/>
                <a:gd name="T10" fmla="*/ 227 w 794"/>
                <a:gd name="T11" fmla="*/ 113 h 340"/>
                <a:gd name="T12" fmla="*/ 0 w 794"/>
                <a:gd name="T13" fmla="*/ 113 h 340"/>
                <a:gd name="T14" fmla="*/ 0 w 794"/>
                <a:gd name="T15" fmla="*/ 340 h 340"/>
                <a:gd name="T16" fmla="*/ 794 w 794"/>
                <a:gd name="T1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4" h="340">
                  <a:moveTo>
                    <a:pt x="794" y="340"/>
                  </a:moveTo>
                  <a:lnTo>
                    <a:pt x="794" y="113"/>
                  </a:lnTo>
                  <a:lnTo>
                    <a:pt x="680" y="113"/>
                  </a:lnTo>
                  <a:lnTo>
                    <a:pt x="68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794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3" name="Freeform 43">
              <a:extLst>
                <a:ext uri="{FF2B5EF4-FFF2-40B4-BE49-F238E27FC236}">
                  <a16:creationId xmlns:a16="http://schemas.microsoft.com/office/drawing/2014/main" id="{DA5284F1-4774-4359-A12E-A259FEAF43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4385"/>
              <a:ext cx="794" cy="680"/>
            </a:xfrm>
            <a:custGeom>
              <a:avLst/>
              <a:gdLst>
                <a:gd name="T0" fmla="*/ 114 w 794"/>
                <a:gd name="T1" fmla="*/ 680 h 680"/>
                <a:gd name="T2" fmla="*/ 340 w 794"/>
                <a:gd name="T3" fmla="*/ 680 h 680"/>
                <a:gd name="T4" fmla="*/ 340 w 794"/>
                <a:gd name="T5" fmla="*/ 453 h 680"/>
                <a:gd name="T6" fmla="*/ 454 w 794"/>
                <a:gd name="T7" fmla="*/ 453 h 680"/>
                <a:gd name="T8" fmla="*/ 454 w 794"/>
                <a:gd name="T9" fmla="*/ 340 h 680"/>
                <a:gd name="T10" fmla="*/ 567 w 794"/>
                <a:gd name="T11" fmla="*/ 340 h 680"/>
                <a:gd name="T12" fmla="*/ 567 w 794"/>
                <a:gd name="T13" fmla="*/ 227 h 680"/>
                <a:gd name="T14" fmla="*/ 681 w 794"/>
                <a:gd name="T15" fmla="*/ 227 h 680"/>
                <a:gd name="T16" fmla="*/ 681 w 794"/>
                <a:gd name="T17" fmla="*/ 113 h 680"/>
                <a:gd name="T18" fmla="*/ 794 w 794"/>
                <a:gd name="T19" fmla="*/ 113 h 680"/>
                <a:gd name="T20" fmla="*/ 794 w 794"/>
                <a:gd name="T21" fmla="*/ 0 h 680"/>
                <a:gd name="T22" fmla="*/ 340 w 794"/>
                <a:gd name="T23" fmla="*/ 0 h 680"/>
                <a:gd name="T24" fmla="*/ 340 w 794"/>
                <a:gd name="T25" fmla="*/ 113 h 680"/>
                <a:gd name="T26" fmla="*/ 114 w 794"/>
                <a:gd name="T27" fmla="*/ 113 h 680"/>
                <a:gd name="T28" fmla="*/ 114 w 794"/>
                <a:gd name="T29" fmla="*/ 227 h 680"/>
                <a:gd name="T30" fmla="*/ 0 w 794"/>
                <a:gd name="T31" fmla="*/ 227 h 680"/>
                <a:gd name="T32" fmla="*/ 0 w 794"/>
                <a:gd name="T33" fmla="*/ 453 h 680"/>
                <a:gd name="T34" fmla="*/ 114 w 794"/>
                <a:gd name="T35" fmla="*/ 453 h 680"/>
                <a:gd name="T36" fmla="*/ 114 w 794"/>
                <a:gd name="T37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4" h="680">
                  <a:moveTo>
                    <a:pt x="114" y="680"/>
                  </a:moveTo>
                  <a:lnTo>
                    <a:pt x="340" y="680"/>
                  </a:lnTo>
                  <a:lnTo>
                    <a:pt x="340" y="453"/>
                  </a:lnTo>
                  <a:lnTo>
                    <a:pt x="454" y="453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681" y="227"/>
                  </a:lnTo>
                  <a:lnTo>
                    <a:pt x="681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114" y="113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4" name="Freeform 44">
              <a:extLst>
                <a:ext uri="{FF2B5EF4-FFF2-40B4-BE49-F238E27FC236}">
                  <a16:creationId xmlns:a16="http://schemas.microsoft.com/office/drawing/2014/main" id="{A41DA7C6-1710-43F8-8B5B-A549B912DE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4725"/>
              <a:ext cx="680" cy="680"/>
            </a:xfrm>
            <a:custGeom>
              <a:avLst/>
              <a:gdLst>
                <a:gd name="T0" fmla="*/ 567 w 680"/>
                <a:gd name="T1" fmla="*/ 0 h 680"/>
                <a:gd name="T2" fmla="*/ 340 w 680"/>
                <a:gd name="T3" fmla="*/ 0 h 680"/>
                <a:gd name="T4" fmla="*/ 340 w 680"/>
                <a:gd name="T5" fmla="*/ 113 h 680"/>
                <a:gd name="T6" fmla="*/ 226 w 680"/>
                <a:gd name="T7" fmla="*/ 113 h 680"/>
                <a:gd name="T8" fmla="*/ 226 w 680"/>
                <a:gd name="T9" fmla="*/ 340 h 680"/>
                <a:gd name="T10" fmla="*/ 0 w 680"/>
                <a:gd name="T11" fmla="*/ 340 h 680"/>
                <a:gd name="T12" fmla="*/ 0 w 680"/>
                <a:gd name="T13" fmla="*/ 454 h 680"/>
                <a:gd name="T14" fmla="*/ 226 w 680"/>
                <a:gd name="T15" fmla="*/ 454 h 680"/>
                <a:gd name="T16" fmla="*/ 226 w 680"/>
                <a:gd name="T17" fmla="*/ 567 h 680"/>
                <a:gd name="T18" fmla="*/ 340 w 680"/>
                <a:gd name="T19" fmla="*/ 567 h 680"/>
                <a:gd name="T20" fmla="*/ 340 w 680"/>
                <a:gd name="T21" fmla="*/ 680 h 680"/>
                <a:gd name="T22" fmla="*/ 567 w 680"/>
                <a:gd name="T23" fmla="*/ 680 h 680"/>
                <a:gd name="T24" fmla="*/ 567 w 680"/>
                <a:gd name="T25" fmla="*/ 340 h 680"/>
                <a:gd name="T26" fmla="*/ 680 w 680"/>
                <a:gd name="T27" fmla="*/ 340 h 680"/>
                <a:gd name="T28" fmla="*/ 680 w 680"/>
                <a:gd name="T29" fmla="*/ 113 h 680"/>
                <a:gd name="T30" fmla="*/ 567 w 680"/>
                <a:gd name="T31" fmla="*/ 113 h 680"/>
                <a:gd name="T32" fmla="*/ 567 w 680"/>
                <a:gd name="T3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680">
                  <a:moveTo>
                    <a:pt x="567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226" y="454"/>
                  </a:lnTo>
                  <a:lnTo>
                    <a:pt x="226" y="567"/>
                  </a:lnTo>
                  <a:lnTo>
                    <a:pt x="340" y="567"/>
                  </a:lnTo>
                  <a:lnTo>
                    <a:pt x="340" y="680"/>
                  </a:lnTo>
                  <a:lnTo>
                    <a:pt x="567" y="680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5" name="Freeform 45">
              <a:extLst>
                <a:ext uri="{FF2B5EF4-FFF2-40B4-BE49-F238E27FC236}">
                  <a16:creationId xmlns:a16="http://schemas.microsoft.com/office/drawing/2014/main" id="{0E3F73B0-48F7-4963-A909-DA612606CC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3818"/>
              <a:ext cx="454" cy="567"/>
            </a:xfrm>
            <a:custGeom>
              <a:avLst/>
              <a:gdLst>
                <a:gd name="T0" fmla="*/ 454 w 454"/>
                <a:gd name="T1" fmla="*/ 567 h 567"/>
                <a:gd name="T2" fmla="*/ 454 w 454"/>
                <a:gd name="T3" fmla="*/ 453 h 567"/>
                <a:gd name="T4" fmla="*/ 227 w 454"/>
                <a:gd name="T5" fmla="*/ 453 h 567"/>
                <a:gd name="T6" fmla="*/ 227 w 454"/>
                <a:gd name="T7" fmla="*/ 340 h 567"/>
                <a:gd name="T8" fmla="*/ 340 w 454"/>
                <a:gd name="T9" fmla="*/ 340 h 567"/>
                <a:gd name="T10" fmla="*/ 340 w 454"/>
                <a:gd name="T11" fmla="*/ 227 h 567"/>
                <a:gd name="T12" fmla="*/ 227 w 454"/>
                <a:gd name="T13" fmla="*/ 227 h 567"/>
                <a:gd name="T14" fmla="*/ 227 w 454"/>
                <a:gd name="T15" fmla="*/ 0 h 567"/>
                <a:gd name="T16" fmla="*/ 113 w 454"/>
                <a:gd name="T17" fmla="*/ 0 h 567"/>
                <a:gd name="T18" fmla="*/ 113 w 454"/>
                <a:gd name="T19" fmla="*/ 113 h 567"/>
                <a:gd name="T20" fmla="*/ 0 w 454"/>
                <a:gd name="T21" fmla="*/ 113 h 567"/>
                <a:gd name="T22" fmla="*/ 0 w 454"/>
                <a:gd name="T23" fmla="*/ 453 h 567"/>
                <a:gd name="T24" fmla="*/ 113 w 454"/>
                <a:gd name="T25" fmla="*/ 453 h 567"/>
                <a:gd name="T26" fmla="*/ 113 w 454"/>
                <a:gd name="T27" fmla="*/ 567 h 567"/>
                <a:gd name="T28" fmla="*/ 454 w 454"/>
                <a:gd name="T2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567">
                  <a:moveTo>
                    <a:pt x="454" y="567"/>
                  </a:moveTo>
                  <a:lnTo>
                    <a:pt x="454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454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6" name="Freeform 46">
              <a:extLst>
                <a:ext uri="{FF2B5EF4-FFF2-40B4-BE49-F238E27FC236}">
                  <a16:creationId xmlns:a16="http://schemas.microsoft.com/office/drawing/2014/main" id="{75075328-0B91-4E4E-A57B-4293ED1AFB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4271"/>
              <a:ext cx="907" cy="1134"/>
            </a:xfrm>
            <a:custGeom>
              <a:avLst/>
              <a:gdLst>
                <a:gd name="T0" fmla="*/ 114 w 907"/>
                <a:gd name="T1" fmla="*/ 1021 h 1134"/>
                <a:gd name="T2" fmla="*/ 454 w 907"/>
                <a:gd name="T3" fmla="*/ 1021 h 1134"/>
                <a:gd name="T4" fmla="*/ 454 w 907"/>
                <a:gd name="T5" fmla="*/ 1134 h 1134"/>
                <a:gd name="T6" fmla="*/ 567 w 907"/>
                <a:gd name="T7" fmla="*/ 1134 h 1134"/>
                <a:gd name="T8" fmla="*/ 567 w 907"/>
                <a:gd name="T9" fmla="*/ 908 h 1134"/>
                <a:gd name="T10" fmla="*/ 454 w 907"/>
                <a:gd name="T11" fmla="*/ 908 h 1134"/>
                <a:gd name="T12" fmla="*/ 454 w 907"/>
                <a:gd name="T13" fmla="*/ 681 h 1134"/>
                <a:gd name="T14" fmla="*/ 567 w 907"/>
                <a:gd name="T15" fmla="*/ 681 h 1134"/>
                <a:gd name="T16" fmla="*/ 567 w 907"/>
                <a:gd name="T17" fmla="*/ 567 h 1134"/>
                <a:gd name="T18" fmla="*/ 907 w 907"/>
                <a:gd name="T19" fmla="*/ 567 h 1134"/>
                <a:gd name="T20" fmla="*/ 907 w 907"/>
                <a:gd name="T21" fmla="*/ 454 h 1134"/>
                <a:gd name="T22" fmla="*/ 794 w 907"/>
                <a:gd name="T23" fmla="*/ 454 h 1134"/>
                <a:gd name="T24" fmla="*/ 794 w 907"/>
                <a:gd name="T25" fmla="*/ 341 h 1134"/>
                <a:gd name="T26" fmla="*/ 681 w 907"/>
                <a:gd name="T27" fmla="*/ 341 h 1134"/>
                <a:gd name="T28" fmla="*/ 681 w 907"/>
                <a:gd name="T29" fmla="*/ 227 h 1134"/>
                <a:gd name="T30" fmla="*/ 567 w 907"/>
                <a:gd name="T31" fmla="*/ 227 h 1134"/>
                <a:gd name="T32" fmla="*/ 454 w 907"/>
                <a:gd name="T33" fmla="*/ 227 h 1134"/>
                <a:gd name="T34" fmla="*/ 454 w 907"/>
                <a:gd name="T35" fmla="*/ 114 h 1134"/>
                <a:gd name="T36" fmla="*/ 340 w 907"/>
                <a:gd name="T37" fmla="*/ 114 h 1134"/>
                <a:gd name="T38" fmla="*/ 340 w 907"/>
                <a:gd name="T39" fmla="*/ 0 h 1134"/>
                <a:gd name="T40" fmla="*/ 114 w 907"/>
                <a:gd name="T41" fmla="*/ 0 h 1134"/>
                <a:gd name="T42" fmla="*/ 114 w 907"/>
                <a:gd name="T43" fmla="*/ 114 h 1134"/>
                <a:gd name="T44" fmla="*/ 227 w 907"/>
                <a:gd name="T45" fmla="*/ 114 h 1134"/>
                <a:gd name="T46" fmla="*/ 227 w 907"/>
                <a:gd name="T47" fmla="*/ 227 h 1134"/>
                <a:gd name="T48" fmla="*/ 114 w 907"/>
                <a:gd name="T49" fmla="*/ 227 h 1134"/>
                <a:gd name="T50" fmla="*/ 114 w 907"/>
                <a:gd name="T51" fmla="*/ 341 h 1134"/>
                <a:gd name="T52" fmla="*/ 0 w 907"/>
                <a:gd name="T53" fmla="*/ 341 h 1134"/>
                <a:gd name="T54" fmla="*/ 0 w 907"/>
                <a:gd name="T55" fmla="*/ 454 h 1134"/>
                <a:gd name="T56" fmla="*/ 114 w 907"/>
                <a:gd name="T57" fmla="*/ 454 h 1134"/>
                <a:gd name="T58" fmla="*/ 114 w 907"/>
                <a:gd name="T59" fmla="*/ 567 h 1134"/>
                <a:gd name="T60" fmla="*/ 227 w 907"/>
                <a:gd name="T61" fmla="*/ 567 h 1134"/>
                <a:gd name="T62" fmla="*/ 227 w 907"/>
                <a:gd name="T63" fmla="*/ 794 h 1134"/>
                <a:gd name="T64" fmla="*/ 114 w 907"/>
                <a:gd name="T65" fmla="*/ 794 h 1134"/>
                <a:gd name="T66" fmla="*/ 114 w 907"/>
                <a:gd name="T67" fmla="*/ 1021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7" h="1134">
                  <a:moveTo>
                    <a:pt x="114" y="1021"/>
                  </a:moveTo>
                  <a:lnTo>
                    <a:pt x="454" y="1021"/>
                  </a:lnTo>
                  <a:lnTo>
                    <a:pt x="454" y="1134"/>
                  </a:lnTo>
                  <a:lnTo>
                    <a:pt x="567" y="1134"/>
                  </a:lnTo>
                  <a:lnTo>
                    <a:pt x="567" y="908"/>
                  </a:lnTo>
                  <a:lnTo>
                    <a:pt x="454" y="908"/>
                  </a:lnTo>
                  <a:lnTo>
                    <a:pt x="454" y="681"/>
                  </a:lnTo>
                  <a:lnTo>
                    <a:pt x="567" y="681"/>
                  </a:lnTo>
                  <a:lnTo>
                    <a:pt x="567" y="567"/>
                  </a:lnTo>
                  <a:lnTo>
                    <a:pt x="907" y="567"/>
                  </a:lnTo>
                  <a:lnTo>
                    <a:pt x="907" y="454"/>
                  </a:lnTo>
                  <a:lnTo>
                    <a:pt x="794" y="454"/>
                  </a:lnTo>
                  <a:lnTo>
                    <a:pt x="794" y="341"/>
                  </a:lnTo>
                  <a:lnTo>
                    <a:pt x="681" y="341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794"/>
                  </a:lnTo>
                  <a:lnTo>
                    <a:pt x="114" y="794"/>
                  </a:lnTo>
                  <a:lnTo>
                    <a:pt x="114" y="102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7" name="Freeform 47">
              <a:extLst>
                <a:ext uri="{FF2B5EF4-FFF2-40B4-BE49-F238E27FC236}">
                  <a16:creationId xmlns:a16="http://schemas.microsoft.com/office/drawing/2014/main" id="{41E9AF34-4C39-45C8-930B-C859282A7C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4838"/>
              <a:ext cx="567" cy="454"/>
            </a:xfrm>
            <a:custGeom>
              <a:avLst/>
              <a:gdLst>
                <a:gd name="T0" fmla="*/ 113 w 567"/>
                <a:gd name="T1" fmla="*/ 454 h 454"/>
                <a:gd name="T2" fmla="*/ 340 w 567"/>
                <a:gd name="T3" fmla="*/ 454 h 454"/>
                <a:gd name="T4" fmla="*/ 340 w 567"/>
                <a:gd name="T5" fmla="*/ 227 h 454"/>
                <a:gd name="T6" fmla="*/ 567 w 567"/>
                <a:gd name="T7" fmla="*/ 227 h 454"/>
                <a:gd name="T8" fmla="*/ 567 w 567"/>
                <a:gd name="T9" fmla="*/ 0 h 454"/>
                <a:gd name="T10" fmla="*/ 113 w 567"/>
                <a:gd name="T11" fmla="*/ 0 h 454"/>
                <a:gd name="T12" fmla="*/ 113 w 567"/>
                <a:gd name="T13" fmla="*/ 114 h 454"/>
                <a:gd name="T14" fmla="*/ 0 w 567"/>
                <a:gd name="T15" fmla="*/ 114 h 454"/>
                <a:gd name="T16" fmla="*/ 0 w 567"/>
                <a:gd name="T17" fmla="*/ 341 h 454"/>
                <a:gd name="T18" fmla="*/ 113 w 567"/>
                <a:gd name="T19" fmla="*/ 341 h 454"/>
                <a:gd name="T20" fmla="*/ 113 w 567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454">
                  <a:moveTo>
                    <a:pt x="113" y="454"/>
                  </a:moveTo>
                  <a:lnTo>
                    <a:pt x="340" y="454"/>
                  </a:lnTo>
                  <a:lnTo>
                    <a:pt x="340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28" name="Group 48">
            <a:extLst>
              <a:ext uri="{FF2B5EF4-FFF2-40B4-BE49-F238E27FC236}">
                <a16:creationId xmlns:a16="http://schemas.microsoft.com/office/drawing/2014/main" id="{CCC883E4-35BE-4DC9-9F39-BDE0A4B7C355}"/>
              </a:ext>
            </a:extLst>
          </p:cNvPr>
          <p:cNvGrpSpPr>
            <a:grpSpLocks/>
          </p:cNvGrpSpPr>
          <p:nvPr/>
        </p:nvGrpSpPr>
        <p:grpSpPr bwMode="auto">
          <a:xfrm>
            <a:off x="4826000" y="4891088"/>
            <a:ext cx="530225" cy="133350"/>
            <a:chOff x="1480" y="585"/>
            <a:chExt cx="334" cy="84"/>
          </a:xfrm>
        </p:grpSpPr>
        <p:sp>
          <p:nvSpPr>
            <p:cNvPr id="20529" name="WordArt 49">
              <a:extLst>
                <a:ext uri="{FF2B5EF4-FFF2-40B4-BE49-F238E27FC236}">
                  <a16:creationId xmlns:a16="http://schemas.microsoft.com/office/drawing/2014/main" id="{B9428B40-5D1F-4C18-90DA-6BC14B904F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58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五所川原市</a:t>
              </a:r>
            </a:p>
          </p:txBody>
        </p:sp>
        <p:sp>
          <p:nvSpPr>
            <p:cNvPr id="20530" name="WordArt 50">
              <a:extLst>
                <a:ext uri="{FF2B5EF4-FFF2-40B4-BE49-F238E27FC236}">
                  <a16:creationId xmlns:a16="http://schemas.microsoft.com/office/drawing/2014/main" id="{65286911-E3EF-4094-AABF-854F4C6AA9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58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五所川原市</a:t>
              </a:r>
            </a:p>
          </p:txBody>
        </p:sp>
      </p:grpSp>
      <p:grpSp>
        <p:nvGrpSpPr>
          <p:cNvPr id="20531" name="Group 51">
            <a:extLst>
              <a:ext uri="{FF2B5EF4-FFF2-40B4-BE49-F238E27FC236}">
                <a16:creationId xmlns:a16="http://schemas.microsoft.com/office/drawing/2014/main" id="{DED6FB62-1102-4B1A-9562-E1872383A517}"/>
              </a:ext>
            </a:extLst>
          </p:cNvPr>
          <p:cNvGrpSpPr>
            <a:grpSpLocks/>
          </p:cNvGrpSpPr>
          <p:nvPr/>
        </p:nvGrpSpPr>
        <p:grpSpPr bwMode="auto">
          <a:xfrm>
            <a:off x="6130925" y="5565775"/>
            <a:ext cx="396875" cy="133350"/>
            <a:chOff x="459" y="585"/>
            <a:chExt cx="250" cy="84"/>
          </a:xfrm>
        </p:grpSpPr>
        <p:sp>
          <p:nvSpPr>
            <p:cNvPr id="20532" name="WordArt 52">
              <a:extLst>
                <a:ext uri="{FF2B5EF4-FFF2-40B4-BE49-F238E27FC236}">
                  <a16:creationId xmlns:a16="http://schemas.microsoft.com/office/drawing/2014/main" id="{25DA92A3-5E21-44C9-9047-63E9B6E8DC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5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青森市</a:t>
              </a:r>
            </a:p>
          </p:txBody>
        </p:sp>
        <p:sp>
          <p:nvSpPr>
            <p:cNvPr id="20533" name="WordArt 53">
              <a:extLst>
                <a:ext uri="{FF2B5EF4-FFF2-40B4-BE49-F238E27FC236}">
                  <a16:creationId xmlns:a16="http://schemas.microsoft.com/office/drawing/2014/main" id="{37BA49E8-0732-40C9-907D-91298A359C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青森市</a:t>
              </a:r>
            </a:p>
          </p:txBody>
        </p:sp>
      </p:grpSp>
      <p:grpSp>
        <p:nvGrpSpPr>
          <p:cNvPr id="20534" name="Group 54">
            <a:extLst>
              <a:ext uri="{FF2B5EF4-FFF2-40B4-BE49-F238E27FC236}">
                <a16:creationId xmlns:a16="http://schemas.microsoft.com/office/drawing/2014/main" id="{55C3A28B-7035-46C4-AC37-B919116713AD}"/>
              </a:ext>
            </a:extLst>
          </p:cNvPr>
          <p:cNvGrpSpPr>
            <a:grpSpLocks/>
          </p:cNvGrpSpPr>
          <p:nvPr/>
        </p:nvGrpSpPr>
        <p:grpSpPr bwMode="auto">
          <a:xfrm>
            <a:off x="4375150" y="6826250"/>
            <a:ext cx="396875" cy="133350"/>
            <a:chOff x="913" y="585"/>
            <a:chExt cx="250" cy="84"/>
          </a:xfrm>
        </p:grpSpPr>
        <p:sp>
          <p:nvSpPr>
            <p:cNvPr id="20535" name="WordArt 55">
              <a:extLst>
                <a:ext uri="{FF2B5EF4-FFF2-40B4-BE49-F238E27FC236}">
                  <a16:creationId xmlns:a16="http://schemas.microsoft.com/office/drawing/2014/main" id="{64624F6C-4673-4794-95A6-C517E35934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5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弘前市</a:t>
              </a:r>
            </a:p>
          </p:txBody>
        </p:sp>
        <p:sp>
          <p:nvSpPr>
            <p:cNvPr id="20536" name="WordArt 56">
              <a:extLst>
                <a:ext uri="{FF2B5EF4-FFF2-40B4-BE49-F238E27FC236}">
                  <a16:creationId xmlns:a16="http://schemas.microsoft.com/office/drawing/2014/main" id="{426A4EDA-8AE7-4564-BA80-74E93FD58A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弘前市</a:t>
              </a:r>
            </a:p>
          </p:txBody>
        </p:sp>
      </p:grpSp>
      <p:grpSp>
        <p:nvGrpSpPr>
          <p:cNvPr id="20537" name="Group 57">
            <a:extLst>
              <a:ext uri="{FF2B5EF4-FFF2-40B4-BE49-F238E27FC236}">
                <a16:creationId xmlns:a16="http://schemas.microsoft.com/office/drawing/2014/main" id="{FCAA5BF5-188C-4B60-A26A-15D1C459DBC9}"/>
              </a:ext>
            </a:extLst>
          </p:cNvPr>
          <p:cNvGrpSpPr>
            <a:grpSpLocks/>
          </p:cNvGrpSpPr>
          <p:nvPr/>
        </p:nvGrpSpPr>
        <p:grpSpPr bwMode="auto">
          <a:xfrm>
            <a:off x="7750175" y="6961188"/>
            <a:ext cx="530225" cy="133350"/>
            <a:chOff x="1480" y="729"/>
            <a:chExt cx="334" cy="84"/>
          </a:xfrm>
        </p:grpSpPr>
        <p:sp>
          <p:nvSpPr>
            <p:cNvPr id="20538" name="WordArt 58">
              <a:extLst>
                <a:ext uri="{FF2B5EF4-FFF2-40B4-BE49-F238E27FC236}">
                  <a16:creationId xmlns:a16="http://schemas.microsoft.com/office/drawing/2014/main" id="{56C1DC0F-87F4-45C8-86B5-FC6A85A962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72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十和田市</a:t>
              </a:r>
            </a:p>
          </p:txBody>
        </p:sp>
        <p:sp>
          <p:nvSpPr>
            <p:cNvPr id="20539" name="WordArt 59">
              <a:extLst>
                <a:ext uri="{FF2B5EF4-FFF2-40B4-BE49-F238E27FC236}">
                  <a16:creationId xmlns:a16="http://schemas.microsoft.com/office/drawing/2014/main" id="{47F8E6FC-82E3-4A94-94CA-CC575C94A0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73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十和田市</a:t>
              </a:r>
            </a:p>
          </p:txBody>
        </p:sp>
      </p:grpSp>
      <p:grpSp>
        <p:nvGrpSpPr>
          <p:cNvPr id="20540" name="Group 60">
            <a:extLst>
              <a:ext uri="{FF2B5EF4-FFF2-40B4-BE49-F238E27FC236}">
                <a16:creationId xmlns:a16="http://schemas.microsoft.com/office/drawing/2014/main" id="{C418E5CA-CDCF-4DE4-982E-ACB0E9099433}"/>
              </a:ext>
            </a:extLst>
          </p:cNvPr>
          <p:cNvGrpSpPr>
            <a:grpSpLocks/>
          </p:cNvGrpSpPr>
          <p:nvPr/>
        </p:nvGrpSpPr>
        <p:grpSpPr bwMode="auto">
          <a:xfrm>
            <a:off x="10045700" y="7410450"/>
            <a:ext cx="396875" cy="133350"/>
            <a:chOff x="459" y="729"/>
            <a:chExt cx="250" cy="84"/>
          </a:xfrm>
        </p:grpSpPr>
        <p:sp>
          <p:nvSpPr>
            <p:cNvPr id="20541" name="WordArt 61">
              <a:extLst>
                <a:ext uri="{FF2B5EF4-FFF2-40B4-BE49-F238E27FC236}">
                  <a16:creationId xmlns:a16="http://schemas.microsoft.com/office/drawing/2014/main" id="{8C21EDD2-0478-476F-8099-33A93217B8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7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八戸市</a:t>
              </a:r>
            </a:p>
          </p:txBody>
        </p:sp>
        <p:sp>
          <p:nvSpPr>
            <p:cNvPr id="20542" name="WordArt 62">
              <a:extLst>
                <a:ext uri="{FF2B5EF4-FFF2-40B4-BE49-F238E27FC236}">
                  <a16:creationId xmlns:a16="http://schemas.microsoft.com/office/drawing/2014/main" id="{C145669B-34C7-4C3B-8444-25A7FAD1E6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7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八戸市</a:t>
              </a:r>
            </a:p>
          </p:txBody>
        </p:sp>
      </p:grpSp>
      <p:grpSp>
        <p:nvGrpSpPr>
          <p:cNvPr id="20543" name="Group 63">
            <a:extLst>
              <a:ext uri="{FF2B5EF4-FFF2-40B4-BE49-F238E27FC236}">
                <a16:creationId xmlns:a16="http://schemas.microsoft.com/office/drawing/2014/main" id="{AE284302-E54D-4D83-B28A-40E44E9A4FB2}"/>
              </a:ext>
            </a:extLst>
          </p:cNvPr>
          <p:cNvGrpSpPr>
            <a:grpSpLocks/>
          </p:cNvGrpSpPr>
          <p:nvPr/>
        </p:nvGrpSpPr>
        <p:grpSpPr bwMode="auto">
          <a:xfrm>
            <a:off x="6040438" y="6645275"/>
            <a:ext cx="396875" cy="133350"/>
            <a:chOff x="913" y="729"/>
            <a:chExt cx="250" cy="84"/>
          </a:xfrm>
        </p:grpSpPr>
        <p:sp>
          <p:nvSpPr>
            <p:cNvPr id="20544" name="WordArt 64">
              <a:extLst>
                <a:ext uri="{FF2B5EF4-FFF2-40B4-BE49-F238E27FC236}">
                  <a16:creationId xmlns:a16="http://schemas.microsoft.com/office/drawing/2014/main" id="{C6CAB8C8-555E-4F36-A232-6F52B67B52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7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黒石市</a:t>
              </a:r>
            </a:p>
          </p:txBody>
        </p:sp>
        <p:sp>
          <p:nvSpPr>
            <p:cNvPr id="20545" name="WordArt 65">
              <a:extLst>
                <a:ext uri="{FF2B5EF4-FFF2-40B4-BE49-F238E27FC236}">
                  <a16:creationId xmlns:a16="http://schemas.microsoft.com/office/drawing/2014/main" id="{1DDA08FF-59ED-42A1-9A68-EF28A83FD4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7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黒石市</a:t>
              </a:r>
            </a:p>
          </p:txBody>
        </p:sp>
      </p:grpSp>
      <p:grpSp>
        <p:nvGrpSpPr>
          <p:cNvPr id="20546" name="Group 66">
            <a:extLst>
              <a:ext uri="{FF2B5EF4-FFF2-40B4-BE49-F238E27FC236}">
                <a16:creationId xmlns:a16="http://schemas.microsoft.com/office/drawing/2014/main" id="{CB56BCFF-87D5-47FF-905B-DB1730EE79B9}"/>
              </a:ext>
            </a:extLst>
          </p:cNvPr>
          <p:cNvGrpSpPr>
            <a:grpSpLocks/>
          </p:cNvGrpSpPr>
          <p:nvPr/>
        </p:nvGrpSpPr>
        <p:grpSpPr bwMode="auto">
          <a:xfrm>
            <a:off x="3879850" y="4891088"/>
            <a:ext cx="530225" cy="133350"/>
            <a:chOff x="1487" y="925"/>
            <a:chExt cx="334" cy="84"/>
          </a:xfrm>
        </p:grpSpPr>
        <p:sp>
          <p:nvSpPr>
            <p:cNvPr id="20547" name="WordArt 67">
              <a:extLst>
                <a:ext uri="{FF2B5EF4-FFF2-40B4-BE49-F238E27FC236}">
                  <a16:creationId xmlns:a16="http://schemas.microsoft.com/office/drawing/2014/main" id="{C95EB62B-80E4-40C6-B0BA-CCE4FAF3EC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7" y="92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つがる市</a:t>
              </a:r>
            </a:p>
          </p:txBody>
        </p:sp>
        <p:sp>
          <p:nvSpPr>
            <p:cNvPr id="20548" name="WordArt 68">
              <a:extLst>
                <a:ext uri="{FF2B5EF4-FFF2-40B4-BE49-F238E27FC236}">
                  <a16:creationId xmlns:a16="http://schemas.microsoft.com/office/drawing/2014/main" id="{A18FA849-ACDB-4A1D-BEB3-0B2DE0AD17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92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つがる市</a:t>
              </a:r>
            </a:p>
          </p:txBody>
        </p:sp>
      </p:grpSp>
      <p:grpSp>
        <p:nvGrpSpPr>
          <p:cNvPr id="20549" name="Group 69">
            <a:extLst>
              <a:ext uri="{FF2B5EF4-FFF2-40B4-BE49-F238E27FC236}">
                <a16:creationId xmlns:a16="http://schemas.microsoft.com/office/drawing/2014/main" id="{93E73FF5-6589-4824-86A0-685C5E8CA503}"/>
              </a:ext>
            </a:extLst>
          </p:cNvPr>
          <p:cNvGrpSpPr>
            <a:grpSpLocks/>
          </p:cNvGrpSpPr>
          <p:nvPr/>
        </p:nvGrpSpPr>
        <p:grpSpPr bwMode="auto">
          <a:xfrm>
            <a:off x="6221413" y="7456488"/>
            <a:ext cx="396875" cy="133350"/>
            <a:chOff x="466" y="925"/>
            <a:chExt cx="250" cy="84"/>
          </a:xfrm>
        </p:grpSpPr>
        <p:sp>
          <p:nvSpPr>
            <p:cNvPr id="20550" name="WordArt 70">
              <a:extLst>
                <a:ext uri="{FF2B5EF4-FFF2-40B4-BE49-F238E27FC236}">
                  <a16:creationId xmlns:a16="http://schemas.microsoft.com/office/drawing/2014/main" id="{C2D0FF19-FA9A-483A-A3A5-2CCD7486AF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6" y="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平川市</a:t>
              </a:r>
            </a:p>
          </p:txBody>
        </p:sp>
        <p:sp>
          <p:nvSpPr>
            <p:cNvPr id="20551" name="WordArt 71">
              <a:extLst>
                <a:ext uri="{FF2B5EF4-FFF2-40B4-BE49-F238E27FC236}">
                  <a16:creationId xmlns:a16="http://schemas.microsoft.com/office/drawing/2014/main" id="{D06AE5F5-CD1D-4872-9F32-CDD4600B81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7" y="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平川市</a:t>
              </a:r>
            </a:p>
          </p:txBody>
        </p:sp>
      </p:grpSp>
      <p:grpSp>
        <p:nvGrpSpPr>
          <p:cNvPr id="20552" name="Group 72">
            <a:extLst>
              <a:ext uri="{FF2B5EF4-FFF2-40B4-BE49-F238E27FC236}">
                <a16:creationId xmlns:a16="http://schemas.microsoft.com/office/drawing/2014/main" id="{2D537C49-FE5B-4EE1-94E8-DA9D6CC20E28}"/>
              </a:ext>
            </a:extLst>
          </p:cNvPr>
          <p:cNvGrpSpPr>
            <a:grpSpLocks/>
          </p:cNvGrpSpPr>
          <p:nvPr/>
        </p:nvGrpSpPr>
        <p:grpSpPr bwMode="auto">
          <a:xfrm>
            <a:off x="7570788" y="1739900"/>
            <a:ext cx="396875" cy="133350"/>
            <a:chOff x="920" y="925"/>
            <a:chExt cx="250" cy="84"/>
          </a:xfrm>
        </p:grpSpPr>
        <p:sp>
          <p:nvSpPr>
            <p:cNvPr id="20553" name="WordArt 73">
              <a:extLst>
                <a:ext uri="{FF2B5EF4-FFF2-40B4-BE49-F238E27FC236}">
                  <a16:creationId xmlns:a16="http://schemas.microsoft.com/office/drawing/2014/main" id="{FDDCE7BA-0933-4180-89A9-81B446E158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むつ市</a:t>
              </a:r>
            </a:p>
          </p:txBody>
        </p:sp>
        <p:sp>
          <p:nvSpPr>
            <p:cNvPr id="20554" name="WordArt 74">
              <a:extLst>
                <a:ext uri="{FF2B5EF4-FFF2-40B4-BE49-F238E27FC236}">
                  <a16:creationId xmlns:a16="http://schemas.microsoft.com/office/drawing/2014/main" id="{C5035042-5F76-4756-966B-7001807661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むつ市</a:t>
              </a:r>
            </a:p>
          </p:txBody>
        </p:sp>
      </p:grpSp>
      <p:grpSp>
        <p:nvGrpSpPr>
          <p:cNvPr id="20555" name="Group 75">
            <a:extLst>
              <a:ext uri="{FF2B5EF4-FFF2-40B4-BE49-F238E27FC236}">
                <a16:creationId xmlns:a16="http://schemas.microsoft.com/office/drawing/2014/main" id="{D61F632B-CB16-44CF-AF36-84CBAD63F42C}"/>
              </a:ext>
            </a:extLst>
          </p:cNvPr>
          <p:cNvGrpSpPr>
            <a:grpSpLocks/>
          </p:cNvGrpSpPr>
          <p:nvPr/>
        </p:nvGrpSpPr>
        <p:grpSpPr bwMode="auto">
          <a:xfrm>
            <a:off x="5186363" y="3405188"/>
            <a:ext cx="530225" cy="133350"/>
            <a:chOff x="1480" y="1152"/>
            <a:chExt cx="334" cy="84"/>
          </a:xfrm>
        </p:grpSpPr>
        <p:sp>
          <p:nvSpPr>
            <p:cNvPr id="20556" name="WordArt 76">
              <a:extLst>
                <a:ext uri="{FF2B5EF4-FFF2-40B4-BE49-F238E27FC236}">
                  <a16:creationId xmlns:a16="http://schemas.microsoft.com/office/drawing/2014/main" id="{3D96329C-EDD7-4E35-A4B0-98E1175041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1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外ヶ浜町</a:t>
              </a:r>
            </a:p>
          </p:txBody>
        </p:sp>
        <p:sp>
          <p:nvSpPr>
            <p:cNvPr id="20557" name="WordArt 77">
              <a:extLst>
                <a:ext uri="{FF2B5EF4-FFF2-40B4-BE49-F238E27FC236}">
                  <a16:creationId xmlns:a16="http://schemas.microsoft.com/office/drawing/2014/main" id="{C4BBEE3E-2179-45FD-84AE-21915F7FEC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1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外ヶ浜町</a:t>
              </a:r>
            </a:p>
          </p:txBody>
        </p:sp>
      </p:grpSp>
      <p:grpSp>
        <p:nvGrpSpPr>
          <p:cNvPr id="20558" name="Group 78">
            <a:extLst>
              <a:ext uri="{FF2B5EF4-FFF2-40B4-BE49-F238E27FC236}">
                <a16:creationId xmlns:a16="http://schemas.microsoft.com/office/drawing/2014/main" id="{FA85A157-1CA4-41C2-BCB7-5F543D7305E9}"/>
              </a:ext>
            </a:extLst>
          </p:cNvPr>
          <p:cNvGrpSpPr>
            <a:grpSpLocks/>
          </p:cNvGrpSpPr>
          <p:nvPr/>
        </p:nvGrpSpPr>
        <p:grpSpPr bwMode="auto">
          <a:xfrm>
            <a:off x="4826000" y="5926138"/>
            <a:ext cx="396875" cy="133350"/>
            <a:chOff x="459" y="1152"/>
            <a:chExt cx="250" cy="84"/>
          </a:xfrm>
        </p:grpSpPr>
        <p:sp>
          <p:nvSpPr>
            <p:cNvPr id="20559" name="WordArt 79">
              <a:extLst>
                <a:ext uri="{FF2B5EF4-FFF2-40B4-BE49-F238E27FC236}">
                  <a16:creationId xmlns:a16="http://schemas.microsoft.com/office/drawing/2014/main" id="{6CAC24FE-BA9D-4966-8C58-101EAA5FDA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1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板柳町</a:t>
              </a:r>
            </a:p>
          </p:txBody>
        </p:sp>
        <p:sp>
          <p:nvSpPr>
            <p:cNvPr id="20560" name="WordArt 80">
              <a:extLst>
                <a:ext uri="{FF2B5EF4-FFF2-40B4-BE49-F238E27FC236}">
                  <a16:creationId xmlns:a16="http://schemas.microsoft.com/office/drawing/2014/main" id="{6F3BB8AB-6419-4B44-A00E-78DF48DD25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1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板柳町</a:t>
              </a:r>
            </a:p>
          </p:txBody>
        </p:sp>
      </p:grpSp>
      <p:grpSp>
        <p:nvGrpSpPr>
          <p:cNvPr id="20561" name="Group 81">
            <a:extLst>
              <a:ext uri="{FF2B5EF4-FFF2-40B4-BE49-F238E27FC236}">
                <a16:creationId xmlns:a16="http://schemas.microsoft.com/office/drawing/2014/main" id="{05964581-C65E-46A8-B8FA-8FC25E68DFB8}"/>
              </a:ext>
            </a:extLst>
          </p:cNvPr>
          <p:cNvGrpSpPr>
            <a:grpSpLocks/>
          </p:cNvGrpSpPr>
          <p:nvPr/>
        </p:nvGrpSpPr>
        <p:grpSpPr bwMode="auto">
          <a:xfrm>
            <a:off x="9686925" y="5745163"/>
            <a:ext cx="396875" cy="133350"/>
            <a:chOff x="913" y="1152"/>
            <a:chExt cx="250" cy="84"/>
          </a:xfrm>
        </p:grpSpPr>
        <p:sp>
          <p:nvSpPr>
            <p:cNvPr id="20562" name="WordArt 82">
              <a:extLst>
                <a:ext uri="{FF2B5EF4-FFF2-40B4-BE49-F238E27FC236}">
                  <a16:creationId xmlns:a16="http://schemas.microsoft.com/office/drawing/2014/main" id="{75CAED1F-D462-4B96-B50B-309E523F43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1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三沢市</a:t>
              </a:r>
            </a:p>
          </p:txBody>
        </p:sp>
        <p:sp>
          <p:nvSpPr>
            <p:cNvPr id="20563" name="WordArt 83">
              <a:extLst>
                <a:ext uri="{FF2B5EF4-FFF2-40B4-BE49-F238E27FC236}">
                  <a16:creationId xmlns:a16="http://schemas.microsoft.com/office/drawing/2014/main" id="{DCBE0A9F-ECC9-40BC-84BD-5415F83A64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1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三沢市</a:t>
              </a:r>
            </a:p>
          </p:txBody>
        </p:sp>
      </p:grpSp>
      <p:grpSp>
        <p:nvGrpSpPr>
          <p:cNvPr id="20564" name="Group 84">
            <a:extLst>
              <a:ext uri="{FF2B5EF4-FFF2-40B4-BE49-F238E27FC236}">
                <a16:creationId xmlns:a16="http://schemas.microsoft.com/office/drawing/2014/main" id="{A3FB9DC3-86E6-43E5-981E-AD3DACA10026}"/>
              </a:ext>
            </a:extLst>
          </p:cNvPr>
          <p:cNvGrpSpPr>
            <a:grpSpLocks/>
          </p:cNvGrpSpPr>
          <p:nvPr/>
        </p:nvGrpSpPr>
        <p:grpSpPr bwMode="auto">
          <a:xfrm>
            <a:off x="3160713" y="6240463"/>
            <a:ext cx="530225" cy="133350"/>
            <a:chOff x="1480" y="1409"/>
            <a:chExt cx="334" cy="84"/>
          </a:xfrm>
        </p:grpSpPr>
        <p:sp>
          <p:nvSpPr>
            <p:cNvPr id="20565" name="WordArt 85">
              <a:extLst>
                <a:ext uri="{FF2B5EF4-FFF2-40B4-BE49-F238E27FC236}">
                  <a16:creationId xmlns:a16="http://schemas.microsoft.com/office/drawing/2014/main" id="{CCA09DF4-7AFA-49E3-A985-958C4FD4EF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40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鰺ヶ沢町</a:t>
              </a:r>
            </a:p>
          </p:txBody>
        </p:sp>
        <p:sp>
          <p:nvSpPr>
            <p:cNvPr id="20566" name="WordArt 86">
              <a:extLst>
                <a:ext uri="{FF2B5EF4-FFF2-40B4-BE49-F238E27FC236}">
                  <a16:creationId xmlns:a16="http://schemas.microsoft.com/office/drawing/2014/main" id="{383EF2B7-C363-4064-BC4A-02BEF80DC7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41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鰺ヶ沢町</a:t>
              </a:r>
            </a:p>
          </p:txBody>
        </p:sp>
      </p:grpSp>
      <p:grpSp>
        <p:nvGrpSpPr>
          <p:cNvPr id="20567" name="Group 87">
            <a:extLst>
              <a:ext uri="{FF2B5EF4-FFF2-40B4-BE49-F238E27FC236}">
                <a16:creationId xmlns:a16="http://schemas.microsoft.com/office/drawing/2014/main" id="{808A7819-FD64-40D5-AAC8-ABA2A58BF64D}"/>
              </a:ext>
            </a:extLst>
          </p:cNvPr>
          <p:cNvGrpSpPr>
            <a:grpSpLocks/>
          </p:cNvGrpSpPr>
          <p:nvPr/>
        </p:nvGrpSpPr>
        <p:grpSpPr bwMode="auto">
          <a:xfrm>
            <a:off x="7886700" y="5791200"/>
            <a:ext cx="396875" cy="133350"/>
            <a:chOff x="459" y="1409"/>
            <a:chExt cx="250" cy="84"/>
          </a:xfrm>
        </p:grpSpPr>
        <p:sp>
          <p:nvSpPr>
            <p:cNvPr id="20568" name="WordArt 88">
              <a:extLst>
                <a:ext uri="{FF2B5EF4-FFF2-40B4-BE49-F238E27FC236}">
                  <a16:creationId xmlns:a16="http://schemas.microsoft.com/office/drawing/2014/main" id="{7F4EF06E-E686-46DC-8833-AF7A507773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4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七戸町</a:t>
              </a:r>
            </a:p>
          </p:txBody>
        </p:sp>
        <p:sp>
          <p:nvSpPr>
            <p:cNvPr id="20569" name="WordArt 89">
              <a:extLst>
                <a:ext uri="{FF2B5EF4-FFF2-40B4-BE49-F238E27FC236}">
                  <a16:creationId xmlns:a16="http://schemas.microsoft.com/office/drawing/2014/main" id="{B93CB39B-B183-4E48-9276-51232BA37C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4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七戸町</a:t>
              </a:r>
            </a:p>
          </p:txBody>
        </p:sp>
      </p:grpSp>
      <p:grpSp>
        <p:nvGrpSpPr>
          <p:cNvPr id="20570" name="Group 90">
            <a:extLst>
              <a:ext uri="{FF2B5EF4-FFF2-40B4-BE49-F238E27FC236}">
                <a16:creationId xmlns:a16="http://schemas.microsoft.com/office/drawing/2014/main" id="{CCB72706-28D9-4E3D-80A7-E40E4CCB5EA3}"/>
              </a:ext>
            </a:extLst>
          </p:cNvPr>
          <p:cNvGrpSpPr>
            <a:grpSpLocks/>
          </p:cNvGrpSpPr>
          <p:nvPr/>
        </p:nvGrpSpPr>
        <p:grpSpPr bwMode="auto">
          <a:xfrm>
            <a:off x="6986588" y="569913"/>
            <a:ext cx="396875" cy="133350"/>
            <a:chOff x="913" y="1409"/>
            <a:chExt cx="250" cy="84"/>
          </a:xfrm>
        </p:grpSpPr>
        <p:sp>
          <p:nvSpPr>
            <p:cNvPr id="20571" name="WordArt 91">
              <a:extLst>
                <a:ext uri="{FF2B5EF4-FFF2-40B4-BE49-F238E27FC236}">
                  <a16:creationId xmlns:a16="http://schemas.microsoft.com/office/drawing/2014/main" id="{505CEF1E-8580-4DE6-BE79-EC09D26AB8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4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大間町</a:t>
              </a:r>
            </a:p>
          </p:txBody>
        </p:sp>
        <p:sp>
          <p:nvSpPr>
            <p:cNvPr id="20572" name="WordArt 92">
              <a:extLst>
                <a:ext uri="{FF2B5EF4-FFF2-40B4-BE49-F238E27FC236}">
                  <a16:creationId xmlns:a16="http://schemas.microsoft.com/office/drawing/2014/main" id="{ACEA092F-94BE-4182-A121-D1BCB8B229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4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大間町</a:t>
              </a:r>
            </a:p>
          </p:txBody>
        </p:sp>
      </p:grpSp>
      <p:grpSp>
        <p:nvGrpSpPr>
          <p:cNvPr id="20573" name="Group 93">
            <a:extLst>
              <a:ext uri="{FF2B5EF4-FFF2-40B4-BE49-F238E27FC236}">
                <a16:creationId xmlns:a16="http://schemas.microsoft.com/office/drawing/2014/main" id="{7FC6F119-ED47-4A96-A2AC-47AAB9DF9CE2}"/>
              </a:ext>
            </a:extLst>
          </p:cNvPr>
          <p:cNvGrpSpPr>
            <a:grpSpLocks/>
          </p:cNvGrpSpPr>
          <p:nvPr/>
        </p:nvGrpSpPr>
        <p:grpSpPr bwMode="auto">
          <a:xfrm>
            <a:off x="3430588" y="7366000"/>
            <a:ext cx="530225" cy="133350"/>
            <a:chOff x="1480" y="1553"/>
            <a:chExt cx="334" cy="84"/>
          </a:xfrm>
        </p:grpSpPr>
        <p:sp>
          <p:nvSpPr>
            <p:cNvPr id="20574" name="WordArt 94">
              <a:extLst>
                <a:ext uri="{FF2B5EF4-FFF2-40B4-BE49-F238E27FC236}">
                  <a16:creationId xmlns:a16="http://schemas.microsoft.com/office/drawing/2014/main" id="{C6636009-70D8-42F3-BECF-396E66A8AB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55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西目屋村</a:t>
              </a:r>
            </a:p>
          </p:txBody>
        </p:sp>
        <p:sp>
          <p:nvSpPr>
            <p:cNvPr id="20575" name="WordArt 95">
              <a:extLst>
                <a:ext uri="{FF2B5EF4-FFF2-40B4-BE49-F238E27FC236}">
                  <a16:creationId xmlns:a16="http://schemas.microsoft.com/office/drawing/2014/main" id="{019F45E5-C1FF-4D8E-8AF1-3F8F5F403C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55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西目屋村</a:t>
              </a:r>
            </a:p>
          </p:txBody>
        </p:sp>
      </p:grpSp>
      <p:grpSp>
        <p:nvGrpSpPr>
          <p:cNvPr id="20576" name="Group 96">
            <a:extLst>
              <a:ext uri="{FF2B5EF4-FFF2-40B4-BE49-F238E27FC236}">
                <a16:creationId xmlns:a16="http://schemas.microsoft.com/office/drawing/2014/main" id="{04625D45-7639-45A1-A313-5A28FEAC5075}"/>
              </a:ext>
            </a:extLst>
          </p:cNvPr>
          <p:cNvGrpSpPr>
            <a:grpSpLocks/>
          </p:cNvGrpSpPr>
          <p:nvPr/>
        </p:nvGrpSpPr>
        <p:grpSpPr bwMode="auto">
          <a:xfrm>
            <a:off x="4465638" y="5565775"/>
            <a:ext cx="396875" cy="133350"/>
            <a:chOff x="459" y="1553"/>
            <a:chExt cx="250" cy="84"/>
          </a:xfrm>
        </p:grpSpPr>
        <p:sp>
          <p:nvSpPr>
            <p:cNvPr id="20577" name="WordArt 97">
              <a:extLst>
                <a:ext uri="{FF2B5EF4-FFF2-40B4-BE49-F238E27FC236}">
                  <a16:creationId xmlns:a16="http://schemas.microsoft.com/office/drawing/2014/main" id="{395CBE0E-71F8-47A6-9A05-68516A0C07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5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鶴田町</a:t>
              </a:r>
            </a:p>
          </p:txBody>
        </p:sp>
        <p:sp>
          <p:nvSpPr>
            <p:cNvPr id="20578" name="WordArt 98">
              <a:extLst>
                <a:ext uri="{FF2B5EF4-FFF2-40B4-BE49-F238E27FC236}">
                  <a16:creationId xmlns:a16="http://schemas.microsoft.com/office/drawing/2014/main" id="{239CB428-F50A-4776-806F-F94432681A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5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鶴田町</a:t>
              </a:r>
            </a:p>
          </p:txBody>
        </p:sp>
      </p:grpSp>
      <p:grpSp>
        <p:nvGrpSpPr>
          <p:cNvPr id="20579" name="Group 99">
            <a:extLst>
              <a:ext uri="{FF2B5EF4-FFF2-40B4-BE49-F238E27FC236}">
                <a16:creationId xmlns:a16="http://schemas.microsoft.com/office/drawing/2014/main" id="{F7A3585B-61D9-43F2-BB48-663A5763664A}"/>
              </a:ext>
            </a:extLst>
          </p:cNvPr>
          <p:cNvGrpSpPr>
            <a:grpSpLocks/>
          </p:cNvGrpSpPr>
          <p:nvPr/>
        </p:nvGrpSpPr>
        <p:grpSpPr bwMode="auto">
          <a:xfrm>
            <a:off x="9101138" y="6465888"/>
            <a:ext cx="396875" cy="133350"/>
            <a:chOff x="913" y="1553"/>
            <a:chExt cx="250" cy="84"/>
          </a:xfrm>
        </p:grpSpPr>
        <p:sp>
          <p:nvSpPr>
            <p:cNvPr id="20580" name="WordArt 100">
              <a:extLst>
                <a:ext uri="{FF2B5EF4-FFF2-40B4-BE49-F238E27FC236}">
                  <a16:creationId xmlns:a16="http://schemas.microsoft.com/office/drawing/2014/main" id="{31F20CC3-2824-40D8-BA24-1AB44AAC48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5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六戸町</a:t>
              </a:r>
            </a:p>
          </p:txBody>
        </p:sp>
        <p:sp>
          <p:nvSpPr>
            <p:cNvPr id="20581" name="WordArt 101">
              <a:extLst>
                <a:ext uri="{FF2B5EF4-FFF2-40B4-BE49-F238E27FC236}">
                  <a16:creationId xmlns:a16="http://schemas.microsoft.com/office/drawing/2014/main" id="{2A996BFC-BC34-4928-ADE7-BF344F6FB5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5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六戸町</a:t>
              </a:r>
            </a:p>
          </p:txBody>
        </p:sp>
      </p:grpSp>
      <p:grpSp>
        <p:nvGrpSpPr>
          <p:cNvPr id="20582" name="Group 102">
            <a:extLst>
              <a:ext uri="{FF2B5EF4-FFF2-40B4-BE49-F238E27FC236}">
                <a16:creationId xmlns:a16="http://schemas.microsoft.com/office/drawing/2014/main" id="{75270747-EBEE-4F94-94CC-FC718779DB2B}"/>
              </a:ext>
            </a:extLst>
          </p:cNvPr>
          <p:cNvGrpSpPr>
            <a:grpSpLocks/>
          </p:cNvGrpSpPr>
          <p:nvPr/>
        </p:nvGrpSpPr>
        <p:grpSpPr bwMode="auto">
          <a:xfrm>
            <a:off x="8156575" y="4710113"/>
            <a:ext cx="530225" cy="133350"/>
            <a:chOff x="1487" y="1749"/>
            <a:chExt cx="334" cy="84"/>
          </a:xfrm>
        </p:grpSpPr>
        <p:sp>
          <p:nvSpPr>
            <p:cNvPr id="20583" name="WordArt 103">
              <a:extLst>
                <a:ext uri="{FF2B5EF4-FFF2-40B4-BE49-F238E27FC236}">
                  <a16:creationId xmlns:a16="http://schemas.microsoft.com/office/drawing/2014/main" id="{8F6E9E03-B8B7-4A78-835F-D3AFA2C3D4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7" y="174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野辺地町</a:t>
              </a:r>
            </a:p>
          </p:txBody>
        </p:sp>
        <p:sp>
          <p:nvSpPr>
            <p:cNvPr id="20584" name="WordArt 104">
              <a:extLst>
                <a:ext uri="{FF2B5EF4-FFF2-40B4-BE49-F238E27FC236}">
                  <a16:creationId xmlns:a16="http://schemas.microsoft.com/office/drawing/2014/main" id="{4E40524E-64C1-4965-B708-8FC709C9FE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175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野辺地町</a:t>
              </a:r>
            </a:p>
          </p:txBody>
        </p:sp>
      </p:grpSp>
      <p:grpSp>
        <p:nvGrpSpPr>
          <p:cNvPr id="20585" name="Group 105">
            <a:extLst>
              <a:ext uri="{FF2B5EF4-FFF2-40B4-BE49-F238E27FC236}">
                <a16:creationId xmlns:a16="http://schemas.microsoft.com/office/drawing/2014/main" id="{50A6CB64-A82D-4813-901F-04F88A67D194}"/>
              </a:ext>
            </a:extLst>
          </p:cNvPr>
          <p:cNvGrpSpPr>
            <a:grpSpLocks/>
          </p:cNvGrpSpPr>
          <p:nvPr/>
        </p:nvGrpSpPr>
        <p:grpSpPr bwMode="auto">
          <a:xfrm>
            <a:off x="9371013" y="1874838"/>
            <a:ext cx="396875" cy="133350"/>
            <a:chOff x="466" y="1749"/>
            <a:chExt cx="250" cy="84"/>
          </a:xfrm>
        </p:grpSpPr>
        <p:sp>
          <p:nvSpPr>
            <p:cNvPr id="20586" name="WordArt 106">
              <a:extLst>
                <a:ext uri="{FF2B5EF4-FFF2-40B4-BE49-F238E27FC236}">
                  <a16:creationId xmlns:a16="http://schemas.microsoft.com/office/drawing/2014/main" id="{74934A6A-F328-460F-8BB9-B7EDD8E6DA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6" y="174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東通村</a:t>
              </a:r>
            </a:p>
          </p:txBody>
        </p:sp>
        <p:sp>
          <p:nvSpPr>
            <p:cNvPr id="20587" name="WordArt 107">
              <a:extLst>
                <a:ext uri="{FF2B5EF4-FFF2-40B4-BE49-F238E27FC236}">
                  <a16:creationId xmlns:a16="http://schemas.microsoft.com/office/drawing/2014/main" id="{0823F7DA-7208-45B3-B0DD-131DFD2BDB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7" y="175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東通村</a:t>
              </a:r>
            </a:p>
          </p:txBody>
        </p:sp>
      </p:grpSp>
      <p:grpSp>
        <p:nvGrpSpPr>
          <p:cNvPr id="20588" name="Group 108">
            <a:extLst>
              <a:ext uri="{FF2B5EF4-FFF2-40B4-BE49-F238E27FC236}">
                <a16:creationId xmlns:a16="http://schemas.microsoft.com/office/drawing/2014/main" id="{1DF074DB-9774-461B-9EE1-EF768D2D7C22}"/>
              </a:ext>
            </a:extLst>
          </p:cNvPr>
          <p:cNvGrpSpPr>
            <a:grpSpLocks/>
          </p:cNvGrpSpPr>
          <p:nvPr/>
        </p:nvGrpSpPr>
        <p:grpSpPr bwMode="auto">
          <a:xfrm>
            <a:off x="5456238" y="3990975"/>
            <a:ext cx="396875" cy="133350"/>
            <a:chOff x="920" y="1749"/>
            <a:chExt cx="250" cy="84"/>
          </a:xfrm>
        </p:grpSpPr>
        <p:sp>
          <p:nvSpPr>
            <p:cNvPr id="20589" name="WordArt 109">
              <a:extLst>
                <a:ext uri="{FF2B5EF4-FFF2-40B4-BE49-F238E27FC236}">
                  <a16:creationId xmlns:a16="http://schemas.microsoft.com/office/drawing/2014/main" id="{D0A1766C-307D-4FFA-8E2F-14D9600144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174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蓬田村</a:t>
              </a:r>
            </a:p>
          </p:txBody>
        </p:sp>
        <p:sp>
          <p:nvSpPr>
            <p:cNvPr id="20590" name="WordArt 110">
              <a:extLst>
                <a:ext uri="{FF2B5EF4-FFF2-40B4-BE49-F238E27FC236}">
                  <a16:creationId xmlns:a16="http://schemas.microsoft.com/office/drawing/2014/main" id="{D725C9A9-ED4F-4417-8F20-A598D6F72B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175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蓬田村</a:t>
              </a:r>
            </a:p>
          </p:txBody>
        </p:sp>
      </p:grpSp>
      <p:grpSp>
        <p:nvGrpSpPr>
          <p:cNvPr id="20591" name="Group 111">
            <a:extLst>
              <a:ext uri="{FF2B5EF4-FFF2-40B4-BE49-F238E27FC236}">
                <a16:creationId xmlns:a16="http://schemas.microsoft.com/office/drawing/2014/main" id="{49AAC726-96F6-4454-9CAF-E1385BCBDEC6}"/>
              </a:ext>
            </a:extLst>
          </p:cNvPr>
          <p:cNvGrpSpPr>
            <a:grpSpLocks/>
          </p:cNvGrpSpPr>
          <p:nvPr/>
        </p:nvGrpSpPr>
        <p:grpSpPr bwMode="auto">
          <a:xfrm>
            <a:off x="9191625" y="4305300"/>
            <a:ext cx="530225" cy="133350"/>
            <a:chOff x="1480" y="1976"/>
            <a:chExt cx="334" cy="84"/>
          </a:xfrm>
        </p:grpSpPr>
        <p:sp>
          <p:nvSpPr>
            <p:cNvPr id="20592" name="WordArt 112">
              <a:extLst>
                <a:ext uri="{FF2B5EF4-FFF2-40B4-BE49-F238E27FC236}">
                  <a16:creationId xmlns:a16="http://schemas.microsoft.com/office/drawing/2014/main" id="{37EBC2E8-AB12-4808-AE35-A09BC7A19B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97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六ヶ所村</a:t>
              </a:r>
            </a:p>
          </p:txBody>
        </p:sp>
        <p:sp>
          <p:nvSpPr>
            <p:cNvPr id="20593" name="WordArt 113">
              <a:extLst>
                <a:ext uri="{FF2B5EF4-FFF2-40B4-BE49-F238E27FC236}">
                  <a16:creationId xmlns:a16="http://schemas.microsoft.com/office/drawing/2014/main" id="{A1904BB5-A864-47BE-9FA8-4176F02E8B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97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六ヶ所村</a:t>
              </a:r>
            </a:p>
          </p:txBody>
        </p:sp>
      </p:grpSp>
      <p:grpSp>
        <p:nvGrpSpPr>
          <p:cNvPr id="20594" name="Group 114">
            <a:extLst>
              <a:ext uri="{FF2B5EF4-FFF2-40B4-BE49-F238E27FC236}">
                <a16:creationId xmlns:a16="http://schemas.microsoft.com/office/drawing/2014/main" id="{49CCB13D-D594-41B3-99EE-4D3EABE30E8A}"/>
              </a:ext>
            </a:extLst>
          </p:cNvPr>
          <p:cNvGrpSpPr>
            <a:grpSpLocks/>
          </p:cNvGrpSpPr>
          <p:nvPr/>
        </p:nvGrpSpPr>
        <p:grpSpPr bwMode="auto">
          <a:xfrm>
            <a:off x="7256463" y="4575175"/>
            <a:ext cx="396875" cy="133350"/>
            <a:chOff x="459" y="1976"/>
            <a:chExt cx="250" cy="84"/>
          </a:xfrm>
        </p:grpSpPr>
        <p:sp>
          <p:nvSpPr>
            <p:cNvPr id="20595" name="WordArt 115">
              <a:extLst>
                <a:ext uri="{FF2B5EF4-FFF2-40B4-BE49-F238E27FC236}">
                  <a16:creationId xmlns:a16="http://schemas.microsoft.com/office/drawing/2014/main" id="{BC9ADF74-DC89-4F5C-8822-424E9DCDA2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9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平内町</a:t>
              </a:r>
            </a:p>
          </p:txBody>
        </p:sp>
        <p:sp>
          <p:nvSpPr>
            <p:cNvPr id="20596" name="WordArt 116">
              <a:extLst>
                <a:ext uri="{FF2B5EF4-FFF2-40B4-BE49-F238E27FC236}">
                  <a16:creationId xmlns:a16="http://schemas.microsoft.com/office/drawing/2014/main" id="{E111279B-73D5-4CE3-AF00-72D66C2FE5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9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平内町</a:t>
              </a:r>
            </a:p>
          </p:txBody>
        </p:sp>
      </p:grpSp>
      <p:grpSp>
        <p:nvGrpSpPr>
          <p:cNvPr id="20597" name="Group 117">
            <a:extLst>
              <a:ext uri="{FF2B5EF4-FFF2-40B4-BE49-F238E27FC236}">
                <a16:creationId xmlns:a16="http://schemas.microsoft.com/office/drawing/2014/main" id="{90766A23-DB28-4E64-AE4C-EBE472D21BE8}"/>
              </a:ext>
            </a:extLst>
          </p:cNvPr>
          <p:cNvGrpSpPr>
            <a:grpSpLocks/>
          </p:cNvGrpSpPr>
          <p:nvPr/>
        </p:nvGrpSpPr>
        <p:grpSpPr bwMode="auto">
          <a:xfrm>
            <a:off x="6670675" y="1335088"/>
            <a:ext cx="396875" cy="133350"/>
            <a:chOff x="913" y="1976"/>
            <a:chExt cx="250" cy="84"/>
          </a:xfrm>
        </p:grpSpPr>
        <p:sp>
          <p:nvSpPr>
            <p:cNvPr id="20598" name="WordArt 118">
              <a:extLst>
                <a:ext uri="{FF2B5EF4-FFF2-40B4-BE49-F238E27FC236}">
                  <a16:creationId xmlns:a16="http://schemas.microsoft.com/office/drawing/2014/main" id="{EF281412-C831-4BD3-8BEF-83F99CF90A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9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佐井村</a:t>
              </a:r>
            </a:p>
          </p:txBody>
        </p:sp>
        <p:sp>
          <p:nvSpPr>
            <p:cNvPr id="20599" name="WordArt 119">
              <a:extLst>
                <a:ext uri="{FF2B5EF4-FFF2-40B4-BE49-F238E27FC236}">
                  <a16:creationId xmlns:a16="http://schemas.microsoft.com/office/drawing/2014/main" id="{D0EE71B7-8067-449B-92A0-4F13F9C5D3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9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佐井村</a:t>
              </a:r>
            </a:p>
          </p:txBody>
        </p:sp>
      </p:grpSp>
      <p:grpSp>
        <p:nvGrpSpPr>
          <p:cNvPr id="20600" name="Group 120">
            <a:extLst>
              <a:ext uri="{FF2B5EF4-FFF2-40B4-BE49-F238E27FC236}">
                <a16:creationId xmlns:a16="http://schemas.microsoft.com/office/drawing/2014/main" id="{2BB9BD8F-2BBD-4358-AC78-10866CFCE34F}"/>
              </a:ext>
            </a:extLst>
          </p:cNvPr>
          <p:cNvGrpSpPr>
            <a:grpSpLocks/>
          </p:cNvGrpSpPr>
          <p:nvPr/>
        </p:nvGrpSpPr>
        <p:grpSpPr bwMode="auto">
          <a:xfrm>
            <a:off x="9686925" y="6465888"/>
            <a:ext cx="530225" cy="133350"/>
            <a:chOff x="1480" y="2203"/>
            <a:chExt cx="334" cy="84"/>
          </a:xfrm>
        </p:grpSpPr>
        <p:sp>
          <p:nvSpPr>
            <p:cNvPr id="20601" name="WordArt 121">
              <a:extLst>
                <a:ext uri="{FF2B5EF4-FFF2-40B4-BE49-F238E27FC236}">
                  <a16:creationId xmlns:a16="http://schemas.microsoft.com/office/drawing/2014/main" id="{2D5FF42E-3ED4-4A9F-9A15-792F10BE51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220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おいらせ町</a:t>
              </a:r>
            </a:p>
          </p:txBody>
        </p:sp>
        <p:sp>
          <p:nvSpPr>
            <p:cNvPr id="20602" name="WordArt 122">
              <a:extLst>
                <a:ext uri="{FF2B5EF4-FFF2-40B4-BE49-F238E27FC236}">
                  <a16:creationId xmlns:a16="http://schemas.microsoft.com/office/drawing/2014/main" id="{2915F476-3444-491F-8677-0803667040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220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おいらせ町</a:t>
              </a:r>
            </a:p>
          </p:txBody>
        </p:sp>
      </p:grpSp>
      <p:grpSp>
        <p:nvGrpSpPr>
          <p:cNvPr id="20603" name="Group 123">
            <a:extLst>
              <a:ext uri="{FF2B5EF4-FFF2-40B4-BE49-F238E27FC236}">
                <a16:creationId xmlns:a16="http://schemas.microsoft.com/office/drawing/2014/main" id="{4CF282F2-480A-4A7D-B6A8-FC0D9DE88834}"/>
              </a:ext>
            </a:extLst>
          </p:cNvPr>
          <p:cNvGrpSpPr>
            <a:grpSpLocks/>
          </p:cNvGrpSpPr>
          <p:nvPr/>
        </p:nvGrpSpPr>
        <p:grpSpPr bwMode="auto">
          <a:xfrm>
            <a:off x="4914900" y="2865438"/>
            <a:ext cx="396875" cy="133350"/>
            <a:chOff x="459" y="2203"/>
            <a:chExt cx="250" cy="84"/>
          </a:xfrm>
        </p:grpSpPr>
        <p:sp>
          <p:nvSpPr>
            <p:cNvPr id="20604" name="WordArt 124">
              <a:extLst>
                <a:ext uri="{FF2B5EF4-FFF2-40B4-BE49-F238E27FC236}">
                  <a16:creationId xmlns:a16="http://schemas.microsoft.com/office/drawing/2014/main" id="{8A23F9A3-1038-4D4B-80F8-0A76D1D898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今別町</a:t>
              </a:r>
            </a:p>
          </p:txBody>
        </p:sp>
        <p:sp>
          <p:nvSpPr>
            <p:cNvPr id="20605" name="WordArt 125">
              <a:extLst>
                <a:ext uri="{FF2B5EF4-FFF2-40B4-BE49-F238E27FC236}">
                  <a16:creationId xmlns:a16="http://schemas.microsoft.com/office/drawing/2014/main" id="{6C11D429-9281-4A7C-A840-3E321AA8FD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今別町</a:t>
              </a:r>
            </a:p>
          </p:txBody>
        </p:sp>
      </p:grpSp>
      <p:grpSp>
        <p:nvGrpSpPr>
          <p:cNvPr id="20606" name="Group 126">
            <a:extLst>
              <a:ext uri="{FF2B5EF4-FFF2-40B4-BE49-F238E27FC236}">
                <a16:creationId xmlns:a16="http://schemas.microsoft.com/office/drawing/2014/main" id="{22DE7740-1D19-4D57-9CF1-D0A6F35CD453}"/>
              </a:ext>
            </a:extLst>
          </p:cNvPr>
          <p:cNvGrpSpPr>
            <a:grpSpLocks/>
          </p:cNvGrpSpPr>
          <p:nvPr/>
        </p:nvGrpSpPr>
        <p:grpSpPr bwMode="auto">
          <a:xfrm>
            <a:off x="3925888" y="2909888"/>
            <a:ext cx="396875" cy="133350"/>
            <a:chOff x="913" y="2203"/>
            <a:chExt cx="250" cy="84"/>
          </a:xfrm>
        </p:grpSpPr>
        <p:sp>
          <p:nvSpPr>
            <p:cNvPr id="20607" name="WordArt 127">
              <a:extLst>
                <a:ext uri="{FF2B5EF4-FFF2-40B4-BE49-F238E27FC236}">
                  <a16:creationId xmlns:a16="http://schemas.microsoft.com/office/drawing/2014/main" id="{AB6760EB-1A7A-4EE3-A5EE-73F49EECCC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中泊町</a:t>
              </a:r>
            </a:p>
          </p:txBody>
        </p:sp>
        <p:sp>
          <p:nvSpPr>
            <p:cNvPr id="20608" name="WordArt 128">
              <a:extLst>
                <a:ext uri="{FF2B5EF4-FFF2-40B4-BE49-F238E27FC236}">
                  <a16:creationId xmlns:a16="http://schemas.microsoft.com/office/drawing/2014/main" id="{ED8E66E2-86DD-4B0F-A5EE-8B02ACCD6C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中泊町</a:t>
              </a:r>
            </a:p>
          </p:txBody>
        </p:sp>
      </p:grpSp>
      <p:grpSp>
        <p:nvGrpSpPr>
          <p:cNvPr id="20609" name="Group 129">
            <a:extLst>
              <a:ext uri="{FF2B5EF4-FFF2-40B4-BE49-F238E27FC236}">
                <a16:creationId xmlns:a16="http://schemas.microsoft.com/office/drawing/2014/main" id="{EBEB3DC5-7242-4388-9AD9-C56ACFB86D3B}"/>
              </a:ext>
            </a:extLst>
          </p:cNvPr>
          <p:cNvGrpSpPr>
            <a:grpSpLocks/>
          </p:cNvGrpSpPr>
          <p:nvPr/>
        </p:nvGrpSpPr>
        <p:grpSpPr bwMode="auto">
          <a:xfrm>
            <a:off x="7661275" y="660400"/>
            <a:ext cx="530225" cy="133350"/>
            <a:chOff x="1480" y="2347"/>
            <a:chExt cx="334" cy="84"/>
          </a:xfrm>
        </p:grpSpPr>
        <p:sp>
          <p:nvSpPr>
            <p:cNvPr id="20610" name="WordArt 130">
              <a:extLst>
                <a:ext uri="{FF2B5EF4-FFF2-40B4-BE49-F238E27FC236}">
                  <a16:creationId xmlns:a16="http://schemas.microsoft.com/office/drawing/2014/main" id="{0D90B2B2-CC43-4DD0-A347-CB4555D2F0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234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風間浦村</a:t>
              </a:r>
            </a:p>
          </p:txBody>
        </p:sp>
        <p:sp>
          <p:nvSpPr>
            <p:cNvPr id="20611" name="WordArt 131">
              <a:extLst>
                <a:ext uri="{FF2B5EF4-FFF2-40B4-BE49-F238E27FC236}">
                  <a16:creationId xmlns:a16="http://schemas.microsoft.com/office/drawing/2014/main" id="{9F9A4E79-E5B7-4B37-A66E-59A44BBF4B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234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風間浦村</a:t>
              </a:r>
            </a:p>
          </p:txBody>
        </p:sp>
      </p:grpSp>
      <p:grpSp>
        <p:nvGrpSpPr>
          <p:cNvPr id="20612" name="Group 132">
            <a:extLst>
              <a:ext uri="{FF2B5EF4-FFF2-40B4-BE49-F238E27FC236}">
                <a16:creationId xmlns:a16="http://schemas.microsoft.com/office/drawing/2014/main" id="{280395E0-9875-444D-A634-C52C020D62AF}"/>
              </a:ext>
            </a:extLst>
          </p:cNvPr>
          <p:cNvGrpSpPr>
            <a:grpSpLocks/>
          </p:cNvGrpSpPr>
          <p:nvPr/>
        </p:nvGrpSpPr>
        <p:grpSpPr bwMode="auto">
          <a:xfrm>
            <a:off x="2260600" y="6735763"/>
            <a:ext cx="396875" cy="133350"/>
            <a:chOff x="459" y="2347"/>
            <a:chExt cx="250" cy="84"/>
          </a:xfrm>
        </p:grpSpPr>
        <p:sp>
          <p:nvSpPr>
            <p:cNvPr id="20613" name="WordArt 133">
              <a:extLst>
                <a:ext uri="{FF2B5EF4-FFF2-40B4-BE49-F238E27FC236}">
                  <a16:creationId xmlns:a16="http://schemas.microsoft.com/office/drawing/2014/main" id="{60DBCB37-CDA8-4448-9B3B-DC01E798E7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23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深浦町</a:t>
              </a:r>
            </a:p>
          </p:txBody>
        </p:sp>
        <p:sp>
          <p:nvSpPr>
            <p:cNvPr id="20614" name="WordArt 134">
              <a:extLst>
                <a:ext uri="{FF2B5EF4-FFF2-40B4-BE49-F238E27FC236}">
                  <a16:creationId xmlns:a16="http://schemas.microsoft.com/office/drawing/2014/main" id="{9B033415-5D40-4313-84D9-A78CAC2890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23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深浦町</a:t>
              </a:r>
            </a:p>
          </p:txBody>
        </p:sp>
      </p:grpSp>
      <p:grpSp>
        <p:nvGrpSpPr>
          <p:cNvPr id="20615" name="Group 135">
            <a:extLst>
              <a:ext uri="{FF2B5EF4-FFF2-40B4-BE49-F238E27FC236}">
                <a16:creationId xmlns:a16="http://schemas.microsoft.com/office/drawing/2014/main" id="{ADC09C7E-3682-4DD6-A0ED-36B2228122F5}"/>
              </a:ext>
            </a:extLst>
          </p:cNvPr>
          <p:cNvGrpSpPr>
            <a:grpSpLocks/>
          </p:cNvGrpSpPr>
          <p:nvPr/>
        </p:nvGrpSpPr>
        <p:grpSpPr bwMode="auto">
          <a:xfrm>
            <a:off x="8966200" y="3451225"/>
            <a:ext cx="396875" cy="133350"/>
            <a:chOff x="913" y="2347"/>
            <a:chExt cx="250" cy="84"/>
          </a:xfrm>
        </p:grpSpPr>
        <p:sp>
          <p:nvSpPr>
            <p:cNvPr id="20616" name="WordArt 136">
              <a:extLst>
                <a:ext uri="{FF2B5EF4-FFF2-40B4-BE49-F238E27FC236}">
                  <a16:creationId xmlns:a16="http://schemas.microsoft.com/office/drawing/2014/main" id="{FCF9E859-51FE-496C-AC5B-8633459897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3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横浜町</a:t>
              </a:r>
            </a:p>
          </p:txBody>
        </p:sp>
        <p:sp>
          <p:nvSpPr>
            <p:cNvPr id="20617" name="WordArt 137">
              <a:extLst>
                <a:ext uri="{FF2B5EF4-FFF2-40B4-BE49-F238E27FC236}">
                  <a16:creationId xmlns:a16="http://schemas.microsoft.com/office/drawing/2014/main" id="{F5D49817-8425-42A7-86BB-57B7B24D90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3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横浜町</a:t>
              </a:r>
            </a:p>
          </p:txBody>
        </p:sp>
      </p:grpSp>
      <p:grpSp>
        <p:nvGrpSpPr>
          <p:cNvPr id="20618" name="Group 138">
            <a:extLst>
              <a:ext uri="{FF2B5EF4-FFF2-40B4-BE49-F238E27FC236}">
                <a16:creationId xmlns:a16="http://schemas.microsoft.com/office/drawing/2014/main" id="{CED75A7B-FC9E-42D7-A0FC-4B325F0CA15B}"/>
              </a:ext>
            </a:extLst>
          </p:cNvPr>
          <p:cNvGrpSpPr>
            <a:grpSpLocks/>
          </p:cNvGrpSpPr>
          <p:nvPr/>
        </p:nvGrpSpPr>
        <p:grpSpPr bwMode="auto">
          <a:xfrm>
            <a:off x="4968875" y="6149975"/>
            <a:ext cx="396875" cy="133350"/>
            <a:chOff x="466" y="2543"/>
            <a:chExt cx="250" cy="84"/>
          </a:xfrm>
        </p:grpSpPr>
        <p:sp>
          <p:nvSpPr>
            <p:cNvPr id="20619" name="WordArt 139">
              <a:extLst>
                <a:ext uri="{FF2B5EF4-FFF2-40B4-BE49-F238E27FC236}">
                  <a16:creationId xmlns:a16="http://schemas.microsoft.com/office/drawing/2014/main" id="{FDF9BA92-C3D6-4E9D-A1FE-5BCC3E0BAE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6" y="25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藤崎町</a:t>
              </a:r>
            </a:p>
          </p:txBody>
        </p:sp>
        <p:sp>
          <p:nvSpPr>
            <p:cNvPr id="20620" name="WordArt 140">
              <a:extLst>
                <a:ext uri="{FF2B5EF4-FFF2-40B4-BE49-F238E27FC236}">
                  <a16:creationId xmlns:a16="http://schemas.microsoft.com/office/drawing/2014/main" id="{572B2738-248C-4348-A6BD-E49EF29172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7" y="25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藤崎町</a:t>
              </a:r>
            </a:p>
          </p:txBody>
        </p:sp>
      </p:grpSp>
      <p:grpSp>
        <p:nvGrpSpPr>
          <p:cNvPr id="20621" name="Group 141">
            <a:extLst>
              <a:ext uri="{FF2B5EF4-FFF2-40B4-BE49-F238E27FC236}">
                <a16:creationId xmlns:a16="http://schemas.microsoft.com/office/drawing/2014/main" id="{1B88712E-3457-44B6-B069-2F9A8603ACFD}"/>
              </a:ext>
            </a:extLst>
          </p:cNvPr>
          <p:cNvGrpSpPr>
            <a:grpSpLocks/>
          </p:cNvGrpSpPr>
          <p:nvPr/>
        </p:nvGrpSpPr>
        <p:grpSpPr bwMode="auto">
          <a:xfrm>
            <a:off x="8921750" y="5249863"/>
            <a:ext cx="396875" cy="133350"/>
            <a:chOff x="920" y="2543"/>
            <a:chExt cx="250" cy="84"/>
          </a:xfrm>
        </p:grpSpPr>
        <p:sp>
          <p:nvSpPr>
            <p:cNvPr id="20622" name="WordArt 142">
              <a:extLst>
                <a:ext uri="{FF2B5EF4-FFF2-40B4-BE49-F238E27FC236}">
                  <a16:creationId xmlns:a16="http://schemas.microsoft.com/office/drawing/2014/main" id="{4638847C-9CBB-41ED-A1D8-D8DFE0E9E8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25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東北町</a:t>
              </a:r>
            </a:p>
          </p:txBody>
        </p:sp>
        <p:sp>
          <p:nvSpPr>
            <p:cNvPr id="20623" name="WordArt 143">
              <a:extLst>
                <a:ext uri="{FF2B5EF4-FFF2-40B4-BE49-F238E27FC236}">
                  <a16:creationId xmlns:a16="http://schemas.microsoft.com/office/drawing/2014/main" id="{64DB048B-D752-4176-99AF-FA34B677F1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25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東北町</a:t>
              </a:r>
            </a:p>
          </p:txBody>
        </p:sp>
      </p:grpSp>
      <p:grpSp>
        <p:nvGrpSpPr>
          <p:cNvPr id="20624" name="Group 144">
            <a:extLst>
              <a:ext uri="{FF2B5EF4-FFF2-40B4-BE49-F238E27FC236}">
                <a16:creationId xmlns:a16="http://schemas.microsoft.com/office/drawing/2014/main" id="{F4FBC42C-1906-4B48-BB3A-3AEC43EB5830}"/>
              </a:ext>
            </a:extLst>
          </p:cNvPr>
          <p:cNvGrpSpPr>
            <a:grpSpLocks/>
          </p:cNvGrpSpPr>
          <p:nvPr/>
        </p:nvGrpSpPr>
        <p:grpSpPr bwMode="auto">
          <a:xfrm>
            <a:off x="5005388" y="7591425"/>
            <a:ext cx="396875" cy="133350"/>
            <a:chOff x="459" y="2770"/>
            <a:chExt cx="250" cy="84"/>
          </a:xfrm>
        </p:grpSpPr>
        <p:sp>
          <p:nvSpPr>
            <p:cNvPr id="20625" name="WordArt 145">
              <a:extLst>
                <a:ext uri="{FF2B5EF4-FFF2-40B4-BE49-F238E27FC236}">
                  <a16:creationId xmlns:a16="http://schemas.microsoft.com/office/drawing/2014/main" id="{9DF324B2-0975-40C1-91F7-57315CDF45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27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大鰐町</a:t>
              </a:r>
            </a:p>
          </p:txBody>
        </p:sp>
        <p:sp>
          <p:nvSpPr>
            <p:cNvPr id="20626" name="WordArt 146">
              <a:extLst>
                <a:ext uri="{FF2B5EF4-FFF2-40B4-BE49-F238E27FC236}">
                  <a16:creationId xmlns:a16="http://schemas.microsoft.com/office/drawing/2014/main" id="{D51E78BE-3F74-4E1A-9C86-6100BE47A9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27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大鰐町</a:t>
              </a:r>
            </a:p>
          </p:txBody>
        </p:sp>
      </p:grpSp>
      <p:grpSp>
        <p:nvGrpSpPr>
          <p:cNvPr id="20627" name="Group 147">
            <a:extLst>
              <a:ext uri="{FF2B5EF4-FFF2-40B4-BE49-F238E27FC236}">
                <a16:creationId xmlns:a16="http://schemas.microsoft.com/office/drawing/2014/main" id="{50285C8B-A695-41CF-8217-4401985879EE}"/>
              </a:ext>
            </a:extLst>
          </p:cNvPr>
          <p:cNvGrpSpPr>
            <a:grpSpLocks/>
          </p:cNvGrpSpPr>
          <p:nvPr/>
        </p:nvGrpSpPr>
        <p:grpSpPr bwMode="auto">
          <a:xfrm>
            <a:off x="9056688" y="7366000"/>
            <a:ext cx="396875" cy="133350"/>
            <a:chOff x="913" y="2770"/>
            <a:chExt cx="250" cy="84"/>
          </a:xfrm>
        </p:grpSpPr>
        <p:sp>
          <p:nvSpPr>
            <p:cNvPr id="20628" name="WordArt 148">
              <a:extLst>
                <a:ext uri="{FF2B5EF4-FFF2-40B4-BE49-F238E27FC236}">
                  <a16:creationId xmlns:a16="http://schemas.microsoft.com/office/drawing/2014/main" id="{06705D88-C029-4360-9C70-6473AEBB4F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7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五戸町</a:t>
              </a:r>
            </a:p>
          </p:txBody>
        </p:sp>
        <p:sp>
          <p:nvSpPr>
            <p:cNvPr id="20629" name="WordArt 149">
              <a:extLst>
                <a:ext uri="{FF2B5EF4-FFF2-40B4-BE49-F238E27FC236}">
                  <a16:creationId xmlns:a16="http://schemas.microsoft.com/office/drawing/2014/main" id="{B7441305-A5DA-40E9-A30E-1AE19F6B6B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7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五戸町</a:t>
              </a:r>
            </a:p>
          </p:txBody>
        </p:sp>
      </p:grpSp>
      <p:grpSp>
        <p:nvGrpSpPr>
          <p:cNvPr id="20630" name="Group 150">
            <a:extLst>
              <a:ext uri="{FF2B5EF4-FFF2-40B4-BE49-F238E27FC236}">
                <a16:creationId xmlns:a16="http://schemas.microsoft.com/office/drawing/2014/main" id="{B4E1A208-219A-42D1-829D-B1AE96260DF0}"/>
              </a:ext>
            </a:extLst>
          </p:cNvPr>
          <p:cNvGrpSpPr>
            <a:grpSpLocks/>
          </p:cNvGrpSpPr>
          <p:nvPr/>
        </p:nvGrpSpPr>
        <p:grpSpPr bwMode="auto">
          <a:xfrm>
            <a:off x="8650288" y="8310563"/>
            <a:ext cx="396875" cy="133350"/>
            <a:chOff x="466" y="2997"/>
            <a:chExt cx="250" cy="84"/>
          </a:xfrm>
        </p:grpSpPr>
        <p:sp>
          <p:nvSpPr>
            <p:cNvPr id="20631" name="WordArt 151">
              <a:extLst>
                <a:ext uri="{FF2B5EF4-FFF2-40B4-BE49-F238E27FC236}">
                  <a16:creationId xmlns:a16="http://schemas.microsoft.com/office/drawing/2014/main" id="{E51FA336-4724-403E-87AA-ABF0EA03BE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6" y="29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三戸町</a:t>
              </a:r>
            </a:p>
          </p:txBody>
        </p:sp>
        <p:sp>
          <p:nvSpPr>
            <p:cNvPr id="20632" name="WordArt 152">
              <a:extLst>
                <a:ext uri="{FF2B5EF4-FFF2-40B4-BE49-F238E27FC236}">
                  <a16:creationId xmlns:a16="http://schemas.microsoft.com/office/drawing/2014/main" id="{C557B06F-8CCD-4794-9C50-DD5CDE55EE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7" y="29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三戸町</a:t>
              </a:r>
            </a:p>
          </p:txBody>
        </p:sp>
      </p:grpSp>
      <p:grpSp>
        <p:nvGrpSpPr>
          <p:cNvPr id="20633" name="Group 153">
            <a:extLst>
              <a:ext uri="{FF2B5EF4-FFF2-40B4-BE49-F238E27FC236}">
                <a16:creationId xmlns:a16="http://schemas.microsoft.com/office/drawing/2014/main" id="{C59620E7-6B27-4F01-8238-E1884601B6C1}"/>
              </a:ext>
            </a:extLst>
          </p:cNvPr>
          <p:cNvGrpSpPr>
            <a:grpSpLocks/>
          </p:cNvGrpSpPr>
          <p:nvPr/>
        </p:nvGrpSpPr>
        <p:grpSpPr bwMode="auto">
          <a:xfrm>
            <a:off x="9326563" y="7996238"/>
            <a:ext cx="396875" cy="133350"/>
            <a:chOff x="920" y="2997"/>
            <a:chExt cx="250" cy="84"/>
          </a:xfrm>
        </p:grpSpPr>
        <p:sp>
          <p:nvSpPr>
            <p:cNvPr id="20634" name="WordArt 154">
              <a:extLst>
                <a:ext uri="{FF2B5EF4-FFF2-40B4-BE49-F238E27FC236}">
                  <a16:creationId xmlns:a16="http://schemas.microsoft.com/office/drawing/2014/main" id="{06895708-930B-44B3-A36A-B46A7999EE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29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南部町</a:t>
              </a:r>
            </a:p>
          </p:txBody>
        </p:sp>
        <p:sp>
          <p:nvSpPr>
            <p:cNvPr id="20635" name="WordArt 155">
              <a:extLst>
                <a:ext uri="{FF2B5EF4-FFF2-40B4-BE49-F238E27FC236}">
                  <a16:creationId xmlns:a16="http://schemas.microsoft.com/office/drawing/2014/main" id="{58BB94DB-71C7-40A2-8D95-9E21220346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29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南部町</a:t>
              </a:r>
            </a:p>
          </p:txBody>
        </p:sp>
      </p:grpSp>
      <p:grpSp>
        <p:nvGrpSpPr>
          <p:cNvPr id="20636" name="Group 156">
            <a:extLst>
              <a:ext uri="{FF2B5EF4-FFF2-40B4-BE49-F238E27FC236}">
                <a16:creationId xmlns:a16="http://schemas.microsoft.com/office/drawing/2014/main" id="{3F41159E-1D22-4E74-8D4E-B3904D846376}"/>
              </a:ext>
            </a:extLst>
          </p:cNvPr>
          <p:cNvGrpSpPr>
            <a:grpSpLocks/>
          </p:cNvGrpSpPr>
          <p:nvPr/>
        </p:nvGrpSpPr>
        <p:grpSpPr bwMode="auto">
          <a:xfrm>
            <a:off x="7796213" y="8715375"/>
            <a:ext cx="396875" cy="133350"/>
            <a:chOff x="459" y="3224"/>
            <a:chExt cx="250" cy="84"/>
          </a:xfrm>
        </p:grpSpPr>
        <p:sp>
          <p:nvSpPr>
            <p:cNvPr id="20637" name="WordArt 157">
              <a:extLst>
                <a:ext uri="{FF2B5EF4-FFF2-40B4-BE49-F238E27FC236}">
                  <a16:creationId xmlns:a16="http://schemas.microsoft.com/office/drawing/2014/main" id="{9D5F9A36-C045-482A-89C7-6C8D6C0864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32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田子町</a:t>
              </a:r>
            </a:p>
          </p:txBody>
        </p:sp>
        <p:sp>
          <p:nvSpPr>
            <p:cNvPr id="20638" name="WordArt 158">
              <a:extLst>
                <a:ext uri="{FF2B5EF4-FFF2-40B4-BE49-F238E27FC236}">
                  <a16:creationId xmlns:a16="http://schemas.microsoft.com/office/drawing/2014/main" id="{0EBE3633-FA1A-4F1E-A207-88DFA92BEA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32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田子町</a:t>
              </a:r>
            </a:p>
          </p:txBody>
        </p:sp>
      </p:grpSp>
      <p:grpSp>
        <p:nvGrpSpPr>
          <p:cNvPr id="20639" name="Group 159">
            <a:extLst>
              <a:ext uri="{FF2B5EF4-FFF2-40B4-BE49-F238E27FC236}">
                <a16:creationId xmlns:a16="http://schemas.microsoft.com/office/drawing/2014/main" id="{D3FDA824-AE14-43F6-A6E2-563F34174AB9}"/>
              </a:ext>
            </a:extLst>
          </p:cNvPr>
          <p:cNvGrpSpPr>
            <a:grpSpLocks/>
          </p:cNvGrpSpPr>
          <p:nvPr/>
        </p:nvGrpSpPr>
        <p:grpSpPr bwMode="auto">
          <a:xfrm>
            <a:off x="10594975" y="7861300"/>
            <a:ext cx="396875" cy="133350"/>
            <a:chOff x="913" y="3224"/>
            <a:chExt cx="250" cy="84"/>
          </a:xfrm>
        </p:grpSpPr>
        <p:sp>
          <p:nvSpPr>
            <p:cNvPr id="20640" name="WordArt 160">
              <a:extLst>
                <a:ext uri="{FF2B5EF4-FFF2-40B4-BE49-F238E27FC236}">
                  <a16:creationId xmlns:a16="http://schemas.microsoft.com/office/drawing/2014/main" id="{76371533-D608-4570-AF85-651C22DFCA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32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階上町</a:t>
              </a:r>
            </a:p>
          </p:txBody>
        </p:sp>
        <p:sp>
          <p:nvSpPr>
            <p:cNvPr id="20641" name="WordArt 161">
              <a:extLst>
                <a:ext uri="{FF2B5EF4-FFF2-40B4-BE49-F238E27FC236}">
                  <a16:creationId xmlns:a16="http://schemas.microsoft.com/office/drawing/2014/main" id="{F25EB017-BED3-4000-BFC5-81DEE3B78F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32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階上町</a:t>
              </a:r>
            </a:p>
          </p:txBody>
        </p:sp>
      </p:grpSp>
      <p:grpSp>
        <p:nvGrpSpPr>
          <p:cNvPr id="20642" name="Group 162">
            <a:extLst>
              <a:ext uri="{FF2B5EF4-FFF2-40B4-BE49-F238E27FC236}">
                <a16:creationId xmlns:a16="http://schemas.microsoft.com/office/drawing/2014/main" id="{4DE22A07-5BCA-47C5-986A-EDB2D766196B}"/>
              </a:ext>
            </a:extLst>
          </p:cNvPr>
          <p:cNvGrpSpPr>
            <a:grpSpLocks/>
          </p:cNvGrpSpPr>
          <p:nvPr/>
        </p:nvGrpSpPr>
        <p:grpSpPr bwMode="auto">
          <a:xfrm>
            <a:off x="8110538" y="7726363"/>
            <a:ext cx="396875" cy="133350"/>
            <a:chOff x="913" y="3451"/>
            <a:chExt cx="250" cy="84"/>
          </a:xfrm>
        </p:grpSpPr>
        <p:sp>
          <p:nvSpPr>
            <p:cNvPr id="20643" name="WordArt 163">
              <a:extLst>
                <a:ext uri="{FF2B5EF4-FFF2-40B4-BE49-F238E27FC236}">
                  <a16:creationId xmlns:a16="http://schemas.microsoft.com/office/drawing/2014/main" id="{9C6B6EE6-805A-4702-B527-219A6EB4D0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34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新郷村</a:t>
              </a:r>
            </a:p>
          </p:txBody>
        </p:sp>
        <p:sp>
          <p:nvSpPr>
            <p:cNvPr id="20644" name="WordArt 164">
              <a:extLst>
                <a:ext uri="{FF2B5EF4-FFF2-40B4-BE49-F238E27FC236}">
                  <a16:creationId xmlns:a16="http://schemas.microsoft.com/office/drawing/2014/main" id="{84D17135-404C-442A-99EE-A98512A68F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34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新郷村</a:t>
              </a:r>
            </a:p>
          </p:txBody>
        </p:sp>
      </p:grpSp>
      <p:grpSp>
        <p:nvGrpSpPr>
          <p:cNvPr id="20645" name="Group 165">
            <a:extLst>
              <a:ext uri="{FF2B5EF4-FFF2-40B4-BE49-F238E27FC236}">
                <a16:creationId xmlns:a16="http://schemas.microsoft.com/office/drawing/2014/main" id="{BB9A3D17-72D2-4B2C-9555-C465915574F4}"/>
              </a:ext>
            </a:extLst>
          </p:cNvPr>
          <p:cNvGrpSpPr>
            <a:grpSpLocks/>
          </p:cNvGrpSpPr>
          <p:nvPr/>
        </p:nvGrpSpPr>
        <p:grpSpPr bwMode="auto">
          <a:xfrm>
            <a:off x="4421188" y="2460625"/>
            <a:ext cx="530225" cy="133350"/>
            <a:chOff x="1480" y="1152"/>
            <a:chExt cx="334" cy="84"/>
          </a:xfrm>
        </p:grpSpPr>
        <p:sp>
          <p:nvSpPr>
            <p:cNvPr id="20646" name="WordArt 166">
              <a:extLst>
                <a:ext uri="{FF2B5EF4-FFF2-40B4-BE49-F238E27FC236}">
                  <a16:creationId xmlns:a16="http://schemas.microsoft.com/office/drawing/2014/main" id="{748720BA-D30F-43D4-BBA9-82C5800FD1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1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外ヶ浜町</a:t>
              </a:r>
            </a:p>
          </p:txBody>
        </p:sp>
        <p:sp>
          <p:nvSpPr>
            <p:cNvPr id="20647" name="WordArt 167">
              <a:extLst>
                <a:ext uri="{FF2B5EF4-FFF2-40B4-BE49-F238E27FC236}">
                  <a16:creationId xmlns:a16="http://schemas.microsoft.com/office/drawing/2014/main" id="{53595B05-54F5-43A0-92FF-3877EBD0EB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1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外ヶ浜町</a:t>
              </a:r>
            </a:p>
          </p:txBody>
        </p:sp>
      </p:grpSp>
      <p:grpSp>
        <p:nvGrpSpPr>
          <p:cNvPr id="20648" name="Group 168">
            <a:extLst>
              <a:ext uri="{FF2B5EF4-FFF2-40B4-BE49-F238E27FC236}">
                <a16:creationId xmlns:a16="http://schemas.microsoft.com/office/drawing/2014/main" id="{08924D6B-A50F-435F-9D62-CEAA181D2E21}"/>
              </a:ext>
            </a:extLst>
          </p:cNvPr>
          <p:cNvGrpSpPr>
            <a:grpSpLocks/>
          </p:cNvGrpSpPr>
          <p:nvPr/>
        </p:nvGrpSpPr>
        <p:grpSpPr bwMode="auto">
          <a:xfrm>
            <a:off x="5140325" y="6375400"/>
            <a:ext cx="528638" cy="131763"/>
            <a:chOff x="687" y="4612"/>
            <a:chExt cx="333" cy="83"/>
          </a:xfrm>
        </p:grpSpPr>
        <p:sp>
          <p:nvSpPr>
            <p:cNvPr id="20649" name="WordArt 169">
              <a:extLst>
                <a:ext uri="{FF2B5EF4-FFF2-40B4-BE49-F238E27FC236}">
                  <a16:creationId xmlns:a16="http://schemas.microsoft.com/office/drawing/2014/main" id="{EBFAB497-523E-4363-BB51-D3F10A959F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46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田舎館村</a:t>
              </a:r>
            </a:p>
          </p:txBody>
        </p:sp>
        <p:sp>
          <p:nvSpPr>
            <p:cNvPr id="20650" name="WordArt 170">
              <a:extLst>
                <a:ext uri="{FF2B5EF4-FFF2-40B4-BE49-F238E27FC236}">
                  <a16:creationId xmlns:a16="http://schemas.microsoft.com/office/drawing/2014/main" id="{EBB1154A-E089-4521-923E-AA67BE9AB8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461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田舎館村</a:t>
              </a:r>
            </a:p>
          </p:txBody>
        </p:sp>
      </p:grpSp>
      <p:grpSp>
        <p:nvGrpSpPr>
          <p:cNvPr id="20651" name="Group 171">
            <a:extLst>
              <a:ext uri="{FF2B5EF4-FFF2-40B4-BE49-F238E27FC236}">
                <a16:creationId xmlns:a16="http://schemas.microsoft.com/office/drawing/2014/main" id="{210CA420-8DC7-4E04-BBED-4A0CDD7230E5}"/>
              </a:ext>
            </a:extLst>
          </p:cNvPr>
          <p:cNvGrpSpPr>
            <a:grpSpLocks/>
          </p:cNvGrpSpPr>
          <p:nvPr/>
        </p:nvGrpSpPr>
        <p:grpSpPr bwMode="auto">
          <a:xfrm>
            <a:off x="4014788" y="3495675"/>
            <a:ext cx="530225" cy="133350"/>
            <a:chOff x="1480" y="585"/>
            <a:chExt cx="334" cy="84"/>
          </a:xfrm>
        </p:grpSpPr>
        <p:sp>
          <p:nvSpPr>
            <p:cNvPr id="20652" name="WordArt 172">
              <a:extLst>
                <a:ext uri="{FF2B5EF4-FFF2-40B4-BE49-F238E27FC236}">
                  <a16:creationId xmlns:a16="http://schemas.microsoft.com/office/drawing/2014/main" id="{31D98460-32E0-4131-8911-171C818148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58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五所川原市</a:t>
              </a:r>
            </a:p>
          </p:txBody>
        </p:sp>
        <p:sp>
          <p:nvSpPr>
            <p:cNvPr id="20653" name="WordArt 173">
              <a:extLst>
                <a:ext uri="{FF2B5EF4-FFF2-40B4-BE49-F238E27FC236}">
                  <a16:creationId xmlns:a16="http://schemas.microsoft.com/office/drawing/2014/main" id="{4449CF51-1687-4415-B42F-A1C430AFCE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58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五所川原市</a:t>
              </a:r>
            </a:p>
          </p:txBody>
        </p:sp>
      </p:grpSp>
      <p:grpSp>
        <p:nvGrpSpPr>
          <p:cNvPr id="20654" name="Group 174">
            <a:extLst>
              <a:ext uri="{FF2B5EF4-FFF2-40B4-BE49-F238E27FC236}">
                <a16:creationId xmlns:a16="http://schemas.microsoft.com/office/drawing/2014/main" id="{3FE2CAB0-E0CB-4647-8102-EB58C3674B79}"/>
              </a:ext>
            </a:extLst>
          </p:cNvPr>
          <p:cNvGrpSpPr>
            <a:grpSpLocks/>
          </p:cNvGrpSpPr>
          <p:nvPr/>
        </p:nvGrpSpPr>
        <p:grpSpPr bwMode="auto">
          <a:xfrm>
            <a:off x="4600575" y="3944938"/>
            <a:ext cx="396875" cy="133350"/>
            <a:chOff x="913" y="2203"/>
            <a:chExt cx="250" cy="84"/>
          </a:xfrm>
        </p:grpSpPr>
        <p:sp>
          <p:nvSpPr>
            <p:cNvPr id="20655" name="WordArt 175">
              <a:extLst>
                <a:ext uri="{FF2B5EF4-FFF2-40B4-BE49-F238E27FC236}">
                  <a16:creationId xmlns:a16="http://schemas.microsoft.com/office/drawing/2014/main" id="{06C05E45-4E5D-4644-8E82-AD6C2AAC96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中泊町</a:t>
              </a:r>
            </a:p>
          </p:txBody>
        </p:sp>
        <p:sp>
          <p:nvSpPr>
            <p:cNvPr id="20656" name="WordArt 176">
              <a:extLst>
                <a:ext uri="{FF2B5EF4-FFF2-40B4-BE49-F238E27FC236}">
                  <a16:creationId xmlns:a16="http://schemas.microsoft.com/office/drawing/2014/main" id="{996E65D0-3C72-4E99-8536-525D8D74FC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中泊町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8" name="Group 4">
            <a:extLst>
              <a:ext uri="{FF2B5EF4-FFF2-40B4-BE49-F238E27FC236}">
                <a16:creationId xmlns:a16="http://schemas.microsoft.com/office/drawing/2014/main" id="{21DAA168-6B0F-40C5-8D6B-53F3554F905C}"/>
              </a:ext>
            </a:extLst>
          </p:cNvPr>
          <p:cNvGrpSpPr>
            <a:grpSpLocks/>
          </p:cNvGrpSpPr>
          <p:nvPr/>
        </p:nvGrpSpPr>
        <p:grpSpPr bwMode="auto">
          <a:xfrm>
            <a:off x="1900238" y="300038"/>
            <a:ext cx="9361487" cy="9180512"/>
            <a:chOff x="1197" y="189"/>
            <a:chExt cx="5897" cy="5783"/>
          </a:xfrm>
        </p:grpSpPr>
        <p:sp>
          <p:nvSpPr>
            <p:cNvPr id="21509" name="Rectangle 5">
              <a:extLst>
                <a:ext uri="{FF2B5EF4-FFF2-40B4-BE49-F238E27FC236}">
                  <a16:creationId xmlns:a16="http://schemas.microsoft.com/office/drawing/2014/main" id="{11534F79-C3F7-42EE-8044-299F0C7AAA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7" y="3591"/>
              <a:ext cx="567" cy="147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0" name="Rectangle 6">
              <a:extLst>
                <a:ext uri="{FF2B5EF4-FFF2-40B4-BE49-F238E27FC236}">
                  <a16:creationId xmlns:a16="http://schemas.microsoft.com/office/drawing/2014/main" id="{91A35D8B-6ADD-4C2A-ADE5-F6F375006D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4" y="3478"/>
              <a:ext cx="567" cy="79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1" name="Rectangle 7">
              <a:extLst>
                <a:ext uri="{FF2B5EF4-FFF2-40B4-BE49-F238E27FC236}">
                  <a16:creationId xmlns:a16="http://schemas.microsoft.com/office/drawing/2014/main" id="{7C255206-C10E-4F19-BBA8-5CF5C24AD9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4" y="4271"/>
              <a:ext cx="567" cy="79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2" name="Rectangle 8">
              <a:extLst>
                <a:ext uri="{FF2B5EF4-FFF2-40B4-BE49-F238E27FC236}">
                  <a16:creationId xmlns:a16="http://schemas.microsoft.com/office/drawing/2014/main" id="{329EF4D5-9E4E-473E-9BBE-B65CA0356D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1" y="3704"/>
              <a:ext cx="680" cy="1248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3" name="Rectangle 9">
              <a:extLst>
                <a:ext uri="{FF2B5EF4-FFF2-40B4-BE49-F238E27FC236}">
                  <a16:creationId xmlns:a16="http://schemas.microsoft.com/office/drawing/2014/main" id="{90ED4F43-24C4-4D05-B2F2-FDF48D8B05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1" y="2457"/>
              <a:ext cx="454" cy="124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4" name="Rectangle 10">
              <a:extLst>
                <a:ext uri="{FF2B5EF4-FFF2-40B4-BE49-F238E27FC236}">
                  <a16:creationId xmlns:a16="http://schemas.microsoft.com/office/drawing/2014/main" id="{4764055C-CF83-4D81-96E4-74FDFED650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5" y="2797"/>
              <a:ext cx="680" cy="6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5" name="Rectangle 11">
              <a:extLst>
                <a:ext uri="{FF2B5EF4-FFF2-40B4-BE49-F238E27FC236}">
                  <a16:creationId xmlns:a16="http://schemas.microsoft.com/office/drawing/2014/main" id="{5EDD8544-6BF4-4033-9839-07F2DDC8AD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5" y="2003"/>
              <a:ext cx="567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6" name="Rectangle 12">
              <a:extLst>
                <a:ext uri="{FF2B5EF4-FFF2-40B4-BE49-F238E27FC236}">
                  <a16:creationId xmlns:a16="http://schemas.microsoft.com/office/drawing/2014/main" id="{7DCA3159-F7CE-4A8D-B58D-5484E2A44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1" y="2003"/>
              <a:ext cx="454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7" name="Rectangle 13">
              <a:extLst>
                <a:ext uri="{FF2B5EF4-FFF2-40B4-BE49-F238E27FC236}">
                  <a16:creationId xmlns:a16="http://schemas.microsoft.com/office/drawing/2014/main" id="{8955DE73-B88B-4610-B92B-402A973287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4" y="1436"/>
              <a:ext cx="341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8" name="Rectangle 14">
              <a:extLst>
                <a:ext uri="{FF2B5EF4-FFF2-40B4-BE49-F238E27FC236}">
                  <a16:creationId xmlns:a16="http://schemas.microsoft.com/office/drawing/2014/main" id="{5002D9CC-17D9-482C-8DB7-0E729C169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5" y="1436"/>
              <a:ext cx="226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9" name="Rectangle 15">
              <a:extLst>
                <a:ext uri="{FF2B5EF4-FFF2-40B4-BE49-F238E27FC236}">
                  <a16:creationId xmlns:a16="http://schemas.microsoft.com/office/drawing/2014/main" id="{D3487E48-1A20-4929-A866-6A252C2FEB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1" y="1550"/>
              <a:ext cx="341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0" name="Rectangle 16">
              <a:extLst>
                <a:ext uri="{FF2B5EF4-FFF2-40B4-BE49-F238E27FC236}">
                  <a16:creationId xmlns:a16="http://schemas.microsoft.com/office/drawing/2014/main" id="{3D662058-A610-49A9-BC20-29524ECA3C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" y="1663"/>
              <a:ext cx="340" cy="6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1" name="Rectangle 17">
              <a:extLst>
                <a:ext uri="{FF2B5EF4-FFF2-40B4-BE49-F238E27FC236}">
                  <a16:creationId xmlns:a16="http://schemas.microsoft.com/office/drawing/2014/main" id="{2F66D56E-EBD2-49C0-9563-DD2341DCC0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" y="2344"/>
              <a:ext cx="340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2" name="Rectangle 18">
              <a:extLst>
                <a:ext uri="{FF2B5EF4-FFF2-40B4-BE49-F238E27FC236}">
                  <a16:creationId xmlns:a16="http://schemas.microsoft.com/office/drawing/2014/main" id="{0B5C1A67-0F50-4494-BCA1-846C10A64C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5" y="3478"/>
              <a:ext cx="340" cy="226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3" name="Rectangle 19">
              <a:extLst>
                <a:ext uri="{FF2B5EF4-FFF2-40B4-BE49-F238E27FC236}">
                  <a16:creationId xmlns:a16="http://schemas.microsoft.com/office/drawing/2014/main" id="{7D4736BC-5366-477A-BEB5-33C5A3A9D1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5" y="3478"/>
              <a:ext cx="340" cy="226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4" name="Rectangle 20">
              <a:extLst>
                <a:ext uri="{FF2B5EF4-FFF2-40B4-BE49-F238E27FC236}">
                  <a16:creationId xmlns:a16="http://schemas.microsoft.com/office/drawing/2014/main" id="{32B94DC3-D96E-470B-B1A1-7724751493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1" y="3704"/>
              <a:ext cx="454" cy="226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5" name="Rectangle 21">
              <a:extLst>
                <a:ext uri="{FF2B5EF4-FFF2-40B4-BE49-F238E27FC236}">
                  <a16:creationId xmlns:a16="http://schemas.microsoft.com/office/drawing/2014/main" id="{ACB13C55-5511-4502-99A2-996FEF6BE4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1" y="3931"/>
              <a:ext cx="454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6" name="Rectangle 22">
              <a:extLst>
                <a:ext uri="{FF2B5EF4-FFF2-40B4-BE49-F238E27FC236}">
                  <a16:creationId xmlns:a16="http://schemas.microsoft.com/office/drawing/2014/main" id="{F496639F-8754-4ED7-BD5E-D8ED390EB5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1" y="4045"/>
              <a:ext cx="1475" cy="226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7" name="Rectangle 23">
              <a:extLst>
                <a:ext uri="{FF2B5EF4-FFF2-40B4-BE49-F238E27FC236}">
                  <a16:creationId xmlns:a16="http://schemas.microsoft.com/office/drawing/2014/main" id="{CC1F1CB8-BA5B-4E21-B634-8ED4C58DD3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1" y="4271"/>
              <a:ext cx="454" cy="6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8" name="Rectangle 24">
              <a:extLst>
                <a:ext uri="{FF2B5EF4-FFF2-40B4-BE49-F238E27FC236}">
                  <a16:creationId xmlns:a16="http://schemas.microsoft.com/office/drawing/2014/main" id="{A06CEFAC-D107-4FCD-8C84-6875F43FF3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5" y="4271"/>
              <a:ext cx="1021" cy="6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9" name="Rectangle 25">
              <a:extLst>
                <a:ext uri="{FF2B5EF4-FFF2-40B4-BE49-F238E27FC236}">
                  <a16:creationId xmlns:a16="http://schemas.microsoft.com/office/drawing/2014/main" id="{C2E3EA10-DF42-4D0F-9107-3D087E3B94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5" y="2797"/>
              <a:ext cx="1021" cy="1248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0" name="Rectangle 26">
              <a:extLst>
                <a:ext uri="{FF2B5EF4-FFF2-40B4-BE49-F238E27FC236}">
                  <a16:creationId xmlns:a16="http://schemas.microsoft.com/office/drawing/2014/main" id="{8394709F-8E86-4C7B-BFA5-07F67D0BC6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9" y="643"/>
              <a:ext cx="1247" cy="1248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1" name="Rectangle 27">
              <a:extLst>
                <a:ext uri="{FF2B5EF4-FFF2-40B4-BE49-F238E27FC236}">
                  <a16:creationId xmlns:a16="http://schemas.microsoft.com/office/drawing/2014/main" id="{9C9D95B1-EF01-47FA-8DA9-835AF094A3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189"/>
              <a:ext cx="567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2" name="Rectangle 28">
              <a:extLst>
                <a:ext uri="{FF2B5EF4-FFF2-40B4-BE49-F238E27FC236}">
                  <a16:creationId xmlns:a16="http://schemas.microsoft.com/office/drawing/2014/main" id="{815C471A-74B7-41CF-810D-9D359DE95E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2" y="189"/>
              <a:ext cx="340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3" name="Rectangle 29">
              <a:extLst>
                <a:ext uri="{FF2B5EF4-FFF2-40B4-BE49-F238E27FC236}">
                  <a16:creationId xmlns:a16="http://schemas.microsoft.com/office/drawing/2014/main" id="{F7BDAFBE-88CF-48C3-967E-C09E29DF98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9" y="643"/>
              <a:ext cx="340" cy="79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4" name="Rectangle 30">
              <a:extLst>
                <a:ext uri="{FF2B5EF4-FFF2-40B4-BE49-F238E27FC236}">
                  <a16:creationId xmlns:a16="http://schemas.microsoft.com/office/drawing/2014/main" id="{728B3549-49E2-4E22-989E-A0101AF7FE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6" y="869"/>
              <a:ext cx="454" cy="102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5" name="Rectangle 31">
              <a:extLst>
                <a:ext uri="{FF2B5EF4-FFF2-40B4-BE49-F238E27FC236}">
                  <a16:creationId xmlns:a16="http://schemas.microsoft.com/office/drawing/2014/main" id="{0FD59AD4-AC57-498A-9998-D19A7DB134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1890"/>
              <a:ext cx="340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6" name="Rectangle 32">
              <a:extLst>
                <a:ext uri="{FF2B5EF4-FFF2-40B4-BE49-F238E27FC236}">
                  <a16:creationId xmlns:a16="http://schemas.microsoft.com/office/drawing/2014/main" id="{B7CAC91E-EED8-44AB-823D-5A308CBF61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6" y="1890"/>
              <a:ext cx="340" cy="136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7" name="Rectangle 33">
              <a:extLst>
                <a:ext uri="{FF2B5EF4-FFF2-40B4-BE49-F238E27FC236}">
                  <a16:creationId xmlns:a16="http://schemas.microsoft.com/office/drawing/2014/main" id="{5DC4A462-1D5D-48C8-A6B5-C83BF33A89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2570"/>
              <a:ext cx="340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8" name="Rectangle 34">
              <a:extLst>
                <a:ext uri="{FF2B5EF4-FFF2-40B4-BE49-F238E27FC236}">
                  <a16:creationId xmlns:a16="http://schemas.microsoft.com/office/drawing/2014/main" id="{A6390328-82EF-40A3-BFED-76FEA23CA7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2684"/>
              <a:ext cx="1020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9" name="Rectangle 35">
              <a:extLst>
                <a:ext uri="{FF2B5EF4-FFF2-40B4-BE49-F238E27FC236}">
                  <a16:creationId xmlns:a16="http://schemas.microsoft.com/office/drawing/2014/main" id="{04876D86-1B4F-46D8-8F04-FDAC9468C0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3137"/>
              <a:ext cx="1020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0" name="Rectangle 36">
              <a:extLst>
                <a:ext uri="{FF2B5EF4-FFF2-40B4-BE49-F238E27FC236}">
                  <a16:creationId xmlns:a16="http://schemas.microsoft.com/office/drawing/2014/main" id="{B2CF91EC-7100-4D9E-92E6-AC67408407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3251"/>
              <a:ext cx="454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1" name="Rectangle 37">
              <a:extLst>
                <a:ext uri="{FF2B5EF4-FFF2-40B4-BE49-F238E27FC236}">
                  <a16:creationId xmlns:a16="http://schemas.microsoft.com/office/drawing/2014/main" id="{D575F126-B9F6-4FA0-BB1C-F187F77F2D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0" y="3251"/>
              <a:ext cx="340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2" name="Rectangle 38">
              <a:extLst>
                <a:ext uri="{FF2B5EF4-FFF2-40B4-BE49-F238E27FC236}">
                  <a16:creationId xmlns:a16="http://schemas.microsoft.com/office/drawing/2014/main" id="{51733711-CF68-429D-86DD-DB175DBB14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3931"/>
              <a:ext cx="1247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3" name="Rectangle 39">
              <a:extLst>
                <a:ext uri="{FF2B5EF4-FFF2-40B4-BE49-F238E27FC236}">
                  <a16:creationId xmlns:a16="http://schemas.microsoft.com/office/drawing/2014/main" id="{9415C468-8A56-49FE-B43B-0E3E1E7AE2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3" y="3931"/>
              <a:ext cx="340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4" name="Rectangle 40">
              <a:extLst>
                <a:ext uri="{FF2B5EF4-FFF2-40B4-BE49-F238E27FC236}">
                  <a16:creationId xmlns:a16="http://schemas.microsoft.com/office/drawing/2014/main" id="{2158E472-EFEF-4B7D-BEA8-D9FE931F7B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3931"/>
              <a:ext cx="340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5" name="Rectangle 41">
              <a:extLst>
                <a:ext uri="{FF2B5EF4-FFF2-40B4-BE49-F238E27FC236}">
                  <a16:creationId xmlns:a16="http://schemas.microsoft.com/office/drawing/2014/main" id="{5477E916-C49D-470A-9775-48A8911915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4725"/>
              <a:ext cx="1021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6" name="Rectangle 42">
              <a:extLst>
                <a:ext uri="{FF2B5EF4-FFF2-40B4-BE49-F238E27FC236}">
                  <a16:creationId xmlns:a16="http://schemas.microsoft.com/office/drawing/2014/main" id="{86DA74DF-1195-4C00-B786-CA93772F25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5065"/>
              <a:ext cx="907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7" name="Rectangle 43">
              <a:extLst>
                <a:ext uri="{FF2B5EF4-FFF2-40B4-BE49-F238E27FC236}">
                  <a16:creationId xmlns:a16="http://schemas.microsoft.com/office/drawing/2014/main" id="{8C548900-60FD-4061-A75C-68249B83F8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5405"/>
              <a:ext cx="567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8" name="Rectangle 44">
              <a:extLst>
                <a:ext uri="{FF2B5EF4-FFF2-40B4-BE49-F238E27FC236}">
                  <a16:creationId xmlns:a16="http://schemas.microsoft.com/office/drawing/2014/main" id="{9A9CF433-1313-4F03-93EA-503DC614F2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3" y="4385"/>
              <a:ext cx="454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9" name="Rectangle 45">
              <a:extLst>
                <a:ext uri="{FF2B5EF4-FFF2-40B4-BE49-F238E27FC236}">
                  <a16:creationId xmlns:a16="http://schemas.microsoft.com/office/drawing/2014/main" id="{4CE1CBF5-F684-4C60-A49F-0F9C1448B5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3" y="4838"/>
              <a:ext cx="454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0" name="Rectangle 46">
              <a:extLst>
                <a:ext uri="{FF2B5EF4-FFF2-40B4-BE49-F238E27FC236}">
                  <a16:creationId xmlns:a16="http://schemas.microsoft.com/office/drawing/2014/main" id="{A977F1F4-99A0-4348-85C0-54B7FEE208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7" y="4385"/>
              <a:ext cx="454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1" name="Rectangle 47">
              <a:extLst>
                <a:ext uri="{FF2B5EF4-FFF2-40B4-BE49-F238E27FC236}">
                  <a16:creationId xmlns:a16="http://schemas.microsoft.com/office/drawing/2014/main" id="{69F29221-737D-4861-962C-2075916C70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0" y="4725"/>
              <a:ext cx="454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552" name="Group 48">
            <a:extLst>
              <a:ext uri="{FF2B5EF4-FFF2-40B4-BE49-F238E27FC236}">
                <a16:creationId xmlns:a16="http://schemas.microsoft.com/office/drawing/2014/main" id="{0CCF20A0-13C4-46A6-8EA7-58DA4CDCCAE1}"/>
              </a:ext>
            </a:extLst>
          </p:cNvPr>
          <p:cNvGrpSpPr>
            <a:grpSpLocks/>
          </p:cNvGrpSpPr>
          <p:nvPr/>
        </p:nvGrpSpPr>
        <p:grpSpPr bwMode="auto">
          <a:xfrm>
            <a:off x="6113463" y="5364163"/>
            <a:ext cx="396875" cy="133350"/>
            <a:chOff x="459" y="585"/>
            <a:chExt cx="250" cy="84"/>
          </a:xfrm>
        </p:grpSpPr>
        <p:sp>
          <p:nvSpPr>
            <p:cNvPr id="21553" name="WordArt 49">
              <a:extLst>
                <a:ext uri="{FF2B5EF4-FFF2-40B4-BE49-F238E27FC236}">
                  <a16:creationId xmlns:a16="http://schemas.microsoft.com/office/drawing/2014/main" id="{5586EC16-2A25-40F3-A7E5-68997DC19C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5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青森市</a:t>
              </a:r>
            </a:p>
          </p:txBody>
        </p:sp>
        <p:sp>
          <p:nvSpPr>
            <p:cNvPr id="21554" name="WordArt 50">
              <a:extLst>
                <a:ext uri="{FF2B5EF4-FFF2-40B4-BE49-F238E27FC236}">
                  <a16:creationId xmlns:a16="http://schemas.microsoft.com/office/drawing/2014/main" id="{6BABC528-05CD-4DD2-A044-075D0419FC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青森市</a:t>
              </a:r>
            </a:p>
          </p:txBody>
        </p:sp>
      </p:grpSp>
      <p:grpSp>
        <p:nvGrpSpPr>
          <p:cNvPr id="21555" name="Group 51">
            <a:extLst>
              <a:ext uri="{FF2B5EF4-FFF2-40B4-BE49-F238E27FC236}">
                <a16:creationId xmlns:a16="http://schemas.microsoft.com/office/drawing/2014/main" id="{6D990511-D50E-44C2-96C6-2468C8F00039}"/>
              </a:ext>
            </a:extLst>
          </p:cNvPr>
          <p:cNvGrpSpPr>
            <a:grpSpLocks/>
          </p:cNvGrpSpPr>
          <p:nvPr/>
        </p:nvGrpSpPr>
        <p:grpSpPr bwMode="auto">
          <a:xfrm>
            <a:off x="7845425" y="6804025"/>
            <a:ext cx="530225" cy="133350"/>
            <a:chOff x="1480" y="729"/>
            <a:chExt cx="334" cy="84"/>
          </a:xfrm>
        </p:grpSpPr>
        <p:sp>
          <p:nvSpPr>
            <p:cNvPr id="21556" name="WordArt 52">
              <a:extLst>
                <a:ext uri="{FF2B5EF4-FFF2-40B4-BE49-F238E27FC236}">
                  <a16:creationId xmlns:a16="http://schemas.microsoft.com/office/drawing/2014/main" id="{59EA202A-592F-41DD-A858-0B337DCEE8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72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十和田市</a:t>
              </a:r>
            </a:p>
          </p:txBody>
        </p:sp>
        <p:sp>
          <p:nvSpPr>
            <p:cNvPr id="21557" name="WordArt 53">
              <a:extLst>
                <a:ext uri="{FF2B5EF4-FFF2-40B4-BE49-F238E27FC236}">
                  <a16:creationId xmlns:a16="http://schemas.microsoft.com/office/drawing/2014/main" id="{CF8AFE52-1530-4A74-AD82-0BAC989A43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73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十和田市</a:t>
              </a:r>
            </a:p>
          </p:txBody>
        </p:sp>
      </p:grpSp>
      <p:grpSp>
        <p:nvGrpSpPr>
          <p:cNvPr id="21558" name="Group 54">
            <a:extLst>
              <a:ext uri="{FF2B5EF4-FFF2-40B4-BE49-F238E27FC236}">
                <a16:creationId xmlns:a16="http://schemas.microsoft.com/office/drawing/2014/main" id="{2AF06226-081D-465E-A744-36DC0DEEDC56}"/>
              </a:ext>
            </a:extLst>
          </p:cNvPr>
          <p:cNvGrpSpPr>
            <a:grpSpLocks/>
          </p:cNvGrpSpPr>
          <p:nvPr/>
        </p:nvGrpSpPr>
        <p:grpSpPr bwMode="auto">
          <a:xfrm>
            <a:off x="6113463" y="7254875"/>
            <a:ext cx="396875" cy="133350"/>
            <a:chOff x="466" y="925"/>
            <a:chExt cx="250" cy="84"/>
          </a:xfrm>
        </p:grpSpPr>
        <p:sp>
          <p:nvSpPr>
            <p:cNvPr id="21559" name="WordArt 55">
              <a:extLst>
                <a:ext uri="{FF2B5EF4-FFF2-40B4-BE49-F238E27FC236}">
                  <a16:creationId xmlns:a16="http://schemas.microsoft.com/office/drawing/2014/main" id="{D6AE6572-AA37-48FE-AD8C-F27A4269D7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6" y="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平川市</a:t>
              </a:r>
            </a:p>
          </p:txBody>
        </p:sp>
        <p:sp>
          <p:nvSpPr>
            <p:cNvPr id="21560" name="WordArt 56">
              <a:extLst>
                <a:ext uri="{FF2B5EF4-FFF2-40B4-BE49-F238E27FC236}">
                  <a16:creationId xmlns:a16="http://schemas.microsoft.com/office/drawing/2014/main" id="{10A0A758-1229-47A1-AC4C-FC8352D098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7" y="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平川市</a:t>
              </a:r>
            </a:p>
          </p:txBody>
        </p:sp>
      </p:grpSp>
      <p:grpSp>
        <p:nvGrpSpPr>
          <p:cNvPr id="21561" name="Group 57">
            <a:extLst>
              <a:ext uri="{FF2B5EF4-FFF2-40B4-BE49-F238E27FC236}">
                <a16:creationId xmlns:a16="http://schemas.microsoft.com/office/drawing/2014/main" id="{D28B4CF1-E9E7-4847-98CE-94DA977754E5}"/>
              </a:ext>
            </a:extLst>
          </p:cNvPr>
          <p:cNvGrpSpPr>
            <a:grpSpLocks/>
          </p:cNvGrpSpPr>
          <p:nvPr/>
        </p:nvGrpSpPr>
        <p:grpSpPr bwMode="auto">
          <a:xfrm>
            <a:off x="7732713" y="5543550"/>
            <a:ext cx="396875" cy="133350"/>
            <a:chOff x="459" y="1409"/>
            <a:chExt cx="250" cy="84"/>
          </a:xfrm>
        </p:grpSpPr>
        <p:sp>
          <p:nvSpPr>
            <p:cNvPr id="21562" name="WordArt 58">
              <a:extLst>
                <a:ext uri="{FF2B5EF4-FFF2-40B4-BE49-F238E27FC236}">
                  <a16:creationId xmlns:a16="http://schemas.microsoft.com/office/drawing/2014/main" id="{A42B43D5-D407-4EC0-94D3-6E57AFC5B4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4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七戸町</a:t>
              </a:r>
            </a:p>
          </p:txBody>
        </p:sp>
        <p:sp>
          <p:nvSpPr>
            <p:cNvPr id="21563" name="WordArt 59">
              <a:extLst>
                <a:ext uri="{FF2B5EF4-FFF2-40B4-BE49-F238E27FC236}">
                  <a16:creationId xmlns:a16="http://schemas.microsoft.com/office/drawing/2014/main" id="{B21E357E-2C26-4A3E-A469-AD00DB3A25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4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七戸町</a:t>
              </a:r>
            </a:p>
          </p:txBody>
        </p:sp>
      </p:grpSp>
      <p:grpSp>
        <p:nvGrpSpPr>
          <p:cNvPr id="21564" name="Group 60">
            <a:extLst>
              <a:ext uri="{FF2B5EF4-FFF2-40B4-BE49-F238E27FC236}">
                <a16:creationId xmlns:a16="http://schemas.microsoft.com/office/drawing/2014/main" id="{D4AAEA5B-6658-4975-832E-CF4CE471EBB9}"/>
              </a:ext>
            </a:extLst>
          </p:cNvPr>
          <p:cNvGrpSpPr>
            <a:grpSpLocks/>
          </p:cNvGrpSpPr>
          <p:nvPr/>
        </p:nvGrpSpPr>
        <p:grpSpPr bwMode="auto">
          <a:xfrm>
            <a:off x="7732713" y="4554538"/>
            <a:ext cx="396875" cy="133350"/>
            <a:chOff x="459" y="1976"/>
            <a:chExt cx="250" cy="84"/>
          </a:xfrm>
        </p:grpSpPr>
        <p:sp>
          <p:nvSpPr>
            <p:cNvPr id="21565" name="WordArt 61">
              <a:extLst>
                <a:ext uri="{FF2B5EF4-FFF2-40B4-BE49-F238E27FC236}">
                  <a16:creationId xmlns:a16="http://schemas.microsoft.com/office/drawing/2014/main" id="{4E89BD7B-C749-46FB-B453-6043296110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9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平内町</a:t>
              </a:r>
            </a:p>
          </p:txBody>
        </p:sp>
        <p:sp>
          <p:nvSpPr>
            <p:cNvPr id="21566" name="WordArt 62">
              <a:extLst>
                <a:ext uri="{FF2B5EF4-FFF2-40B4-BE49-F238E27FC236}">
                  <a16:creationId xmlns:a16="http://schemas.microsoft.com/office/drawing/2014/main" id="{FEA8B8B8-7FC1-4144-AAA6-3D89BDDD53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9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平内町</a:t>
              </a:r>
            </a:p>
          </p:txBody>
        </p:sp>
      </p:grpSp>
      <p:grpSp>
        <p:nvGrpSpPr>
          <p:cNvPr id="21567" name="Group 63">
            <a:extLst>
              <a:ext uri="{FF2B5EF4-FFF2-40B4-BE49-F238E27FC236}">
                <a16:creationId xmlns:a16="http://schemas.microsoft.com/office/drawing/2014/main" id="{67E506F5-6BA4-4000-BCB5-F084A3AE296F}"/>
              </a:ext>
            </a:extLst>
          </p:cNvPr>
          <p:cNvGrpSpPr>
            <a:grpSpLocks/>
          </p:cNvGrpSpPr>
          <p:nvPr/>
        </p:nvGrpSpPr>
        <p:grpSpPr bwMode="auto">
          <a:xfrm>
            <a:off x="2152650" y="6804025"/>
            <a:ext cx="396875" cy="133350"/>
            <a:chOff x="459" y="2347"/>
            <a:chExt cx="250" cy="84"/>
          </a:xfrm>
        </p:grpSpPr>
        <p:sp>
          <p:nvSpPr>
            <p:cNvPr id="21568" name="WordArt 64">
              <a:extLst>
                <a:ext uri="{FF2B5EF4-FFF2-40B4-BE49-F238E27FC236}">
                  <a16:creationId xmlns:a16="http://schemas.microsoft.com/office/drawing/2014/main" id="{50DDD456-2F55-4EF6-BE22-3C5E0B0B6F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23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深浦町</a:t>
              </a:r>
            </a:p>
          </p:txBody>
        </p:sp>
        <p:sp>
          <p:nvSpPr>
            <p:cNvPr id="21569" name="WordArt 65">
              <a:extLst>
                <a:ext uri="{FF2B5EF4-FFF2-40B4-BE49-F238E27FC236}">
                  <a16:creationId xmlns:a16="http://schemas.microsoft.com/office/drawing/2014/main" id="{157DB316-EC9D-4ADC-B146-48E5348C24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23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深浦町</a:t>
              </a:r>
            </a:p>
          </p:txBody>
        </p:sp>
      </p:grpSp>
      <p:grpSp>
        <p:nvGrpSpPr>
          <p:cNvPr id="21570" name="Group 66">
            <a:extLst>
              <a:ext uri="{FF2B5EF4-FFF2-40B4-BE49-F238E27FC236}">
                <a16:creationId xmlns:a16="http://schemas.microsoft.com/office/drawing/2014/main" id="{91F5D7A2-3D07-4A3B-84D0-B39D8EDC2668}"/>
              </a:ext>
            </a:extLst>
          </p:cNvPr>
          <p:cNvGrpSpPr>
            <a:grpSpLocks/>
          </p:cNvGrpSpPr>
          <p:nvPr/>
        </p:nvGrpSpPr>
        <p:grpSpPr bwMode="auto">
          <a:xfrm>
            <a:off x="4941888" y="7254875"/>
            <a:ext cx="396875" cy="133350"/>
            <a:chOff x="459" y="2770"/>
            <a:chExt cx="250" cy="84"/>
          </a:xfrm>
        </p:grpSpPr>
        <p:sp>
          <p:nvSpPr>
            <p:cNvPr id="21571" name="WordArt 67">
              <a:extLst>
                <a:ext uri="{FF2B5EF4-FFF2-40B4-BE49-F238E27FC236}">
                  <a16:creationId xmlns:a16="http://schemas.microsoft.com/office/drawing/2014/main" id="{78AE658A-1D2E-4296-9FB9-CDFA54984D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27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大鰐町</a:t>
              </a:r>
            </a:p>
          </p:txBody>
        </p:sp>
        <p:sp>
          <p:nvSpPr>
            <p:cNvPr id="21572" name="WordArt 68">
              <a:extLst>
                <a:ext uri="{FF2B5EF4-FFF2-40B4-BE49-F238E27FC236}">
                  <a16:creationId xmlns:a16="http://schemas.microsoft.com/office/drawing/2014/main" id="{1CFC1745-50EF-4229-8BB2-D2047594A8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27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大鰐町</a:t>
              </a:r>
            </a:p>
          </p:txBody>
        </p:sp>
      </p:grpSp>
      <p:grpSp>
        <p:nvGrpSpPr>
          <p:cNvPr id="21573" name="Group 69">
            <a:extLst>
              <a:ext uri="{FF2B5EF4-FFF2-40B4-BE49-F238E27FC236}">
                <a16:creationId xmlns:a16="http://schemas.microsoft.com/office/drawing/2014/main" id="{42E74835-817E-4CAD-A75F-AB80284851DF}"/>
              </a:ext>
            </a:extLst>
          </p:cNvPr>
          <p:cNvGrpSpPr>
            <a:grpSpLocks/>
          </p:cNvGrpSpPr>
          <p:nvPr/>
        </p:nvGrpSpPr>
        <p:grpSpPr bwMode="auto">
          <a:xfrm>
            <a:off x="8110538" y="7726363"/>
            <a:ext cx="396875" cy="133350"/>
            <a:chOff x="913" y="3451"/>
            <a:chExt cx="250" cy="84"/>
          </a:xfrm>
        </p:grpSpPr>
        <p:sp>
          <p:nvSpPr>
            <p:cNvPr id="21574" name="WordArt 70">
              <a:extLst>
                <a:ext uri="{FF2B5EF4-FFF2-40B4-BE49-F238E27FC236}">
                  <a16:creationId xmlns:a16="http://schemas.microsoft.com/office/drawing/2014/main" id="{6FB2FD7E-C93F-4BAB-83CE-075196D528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34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新郷村</a:t>
              </a:r>
            </a:p>
          </p:txBody>
        </p:sp>
        <p:sp>
          <p:nvSpPr>
            <p:cNvPr id="21575" name="WordArt 71">
              <a:extLst>
                <a:ext uri="{FF2B5EF4-FFF2-40B4-BE49-F238E27FC236}">
                  <a16:creationId xmlns:a16="http://schemas.microsoft.com/office/drawing/2014/main" id="{33C17DFB-FC7E-42A5-B87A-A8ED10CCAB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34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新郷村</a:t>
              </a:r>
            </a:p>
          </p:txBody>
        </p:sp>
      </p:grpSp>
      <p:grpSp>
        <p:nvGrpSpPr>
          <p:cNvPr id="21576" name="Group 72">
            <a:extLst>
              <a:ext uri="{FF2B5EF4-FFF2-40B4-BE49-F238E27FC236}">
                <a16:creationId xmlns:a16="http://schemas.microsoft.com/office/drawing/2014/main" id="{A4D41D13-FED4-441A-B44D-B5F8E200C28D}"/>
              </a:ext>
            </a:extLst>
          </p:cNvPr>
          <p:cNvGrpSpPr>
            <a:grpSpLocks/>
          </p:cNvGrpSpPr>
          <p:nvPr/>
        </p:nvGrpSpPr>
        <p:grpSpPr bwMode="auto">
          <a:xfrm>
            <a:off x="8091488" y="1944688"/>
            <a:ext cx="396875" cy="133350"/>
            <a:chOff x="920" y="925"/>
            <a:chExt cx="250" cy="84"/>
          </a:xfrm>
        </p:grpSpPr>
        <p:sp>
          <p:nvSpPr>
            <p:cNvPr id="21577" name="WordArt 73">
              <a:extLst>
                <a:ext uri="{FF2B5EF4-FFF2-40B4-BE49-F238E27FC236}">
                  <a16:creationId xmlns:a16="http://schemas.microsoft.com/office/drawing/2014/main" id="{4511EAB7-211C-466D-80C2-8CF1D07434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むつ市</a:t>
              </a:r>
            </a:p>
          </p:txBody>
        </p:sp>
        <p:sp>
          <p:nvSpPr>
            <p:cNvPr id="21578" name="WordArt 74">
              <a:extLst>
                <a:ext uri="{FF2B5EF4-FFF2-40B4-BE49-F238E27FC236}">
                  <a16:creationId xmlns:a16="http://schemas.microsoft.com/office/drawing/2014/main" id="{5AC7B619-DA7D-45A5-8E3E-D71ED27205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むつ市</a:t>
              </a:r>
            </a:p>
          </p:txBody>
        </p:sp>
      </p:grpSp>
      <p:grpSp>
        <p:nvGrpSpPr>
          <p:cNvPr id="21579" name="Group 75">
            <a:extLst>
              <a:ext uri="{FF2B5EF4-FFF2-40B4-BE49-F238E27FC236}">
                <a16:creationId xmlns:a16="http://schemas.microsoft.com/office/drawing/2014/main" id="{D0432DB5-4DD8-43E5-99D9-7702D78665C5}"/>
              </a:ext>
            </a:extLst>
          </p:cNvPr>
          <p:cNvGrpSpPr>
            <a:grpSpLocks/>
          </p:cNvGrpSpPr>
          <p:nvPr/>
        </p:nvGrpSpPr>
        <p:grpSpPr bwMode="auto">
          <a:xfrm>
            <a:off x="9532938" y="5634038"/>
            <a:ext cx="396875" cy="133350"/>
            <a:chOff x="913" y="1152"/>
            <a:chExt cx="250" cy="84"/>
          </a:xfrm>
        </p:grpSpPr>
        <p:sp>
          <p:nvSpPr>
            <p:cNvPr id="21580" name="WordArt 76">
              <a:extLst>
                <a:ext uri="{FF2B5EF4-FFF2-40B4-BE49-F238E27FC236}">
                  <a16:creationId xmlns:a16="http://schemas.microsoft.com/office/drawing/2014/main" id="{4BC07E46-B6B0-4ECF-897A-27E029C6A4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1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三沢市</a:t>
              </a:r>
            </a:p>
          </p:txBody>
        </p:sp>
        <p:sp>
          <p:nvSpPr>
            <p:cNvPr id="21581" name="WordArt 77">
              <a:extLst>
                <a:ext uri="{FF2B5EF4-FFF2-40B4-BE49-F238E27FC236}">
                  <a16:creationId xmlns:a16="http://schemas.microsoft.com/office/drawing/2014/main" id="{5CAD9ED0-12E1-46F1-B8DC-A06FB17B13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1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三沢市</a:t>
              </a:r>
            </a:p>
          </p:txBody>
        </p:sp>
      </p:grpSp>
      <p:grpSp>
        <p:nvGrpSpPr>
          <p:cNvPr id="21582" name="Group 78">
            <a:extLst>
              <a:ext uri="{FF2B5EF4-FFF2-40B4-BE49-F238E27FC236}">
                <a16:creationId xmlns:a16="http://schemas.microsoft.com/office/drawing/2014/main" id="{924CD7B8-EA71-452A-930C-28EE6A6FDDF9}"/>
              </a:ext>
            </a:extLst>
          </p:cNvPr>
          <p:cNvGrpSpPr>
            <a:grpSpLocks/>
          </p:cNvGrpSpPr>
          <p:nvPr/>
        </p:nvGrpSpPr>
        <p:grpSpPr bwMode="auto">
          <a:xfrm>
            <a:off x="7011988" y="593725"/>
            <a:ext cx="396875" cy="133350"/>
            <a:chOff x="913" y="1409"/>
            <a:chExt cx="250" cy="84"/>
          </a:xfrm>
        </p:grpSpPr>
        <p:sp>
          <p:nvSpPr>
            <p:cNvPr id="21583" name="WordArt 79">
              <a:extLst>
                <a:ext uri="{FF2B5EF4-FFF2-40B4-BE49-F238E27FC236}">
                  <a16:creationId xmlns:a16="http://schemas.microsoft.com/office/drawing/2014/main" id="{AEB6AE46-33AD-4D92-97D8-87C9E84DA3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40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大間町</a:t>
              </a:r>
            </a:p>
          </p:txBody>
        </p:sp>
        <p:sp>
          <p:nvSpPr>
            <p:cNvPr id="21584" name="WordArt 80">
              <a:extLst>
                <a:ext uri="{FF2B5EF4-FFF2-40B4-BE49-F238E27FC236}">
                  <a16:creationId xmlns:a16="http://schemas.microsoft.com/office/drawing/2014/main" id="{DFDCAE74-8E6E-4EBB-94B7-109ED8E0E6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41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大間町</a:t>
              </a:r>
            </a:p>
          </p:txBody>
        </p:sp>
      </p:grpSp>
      <p:grpSp>
        <p:nvGrpSpPr>
          <p:cNvPr id="21585" name="Group 81">
            <a:extLst>
              <a:ext uri="{FF2B5EF4-FFF2-40B4-BE49-F238E27FC236}">
                <a16:creationId xmlns:a16="http://schemas.microsoft.com/office/drawing/2014/main" id="{7339C343-E6D0-4A55-B8AB-01F0A4371ED1}"/>
              </a:ext>
            </a:extLst>
          </p:cNvPr>
          <p:cNvGrpSpPr>
            <a:grpSpLocks/>
          </p:cNvGrpSpPr>
          <p:nvPr/>
        </p:nvGrpSpPr>
        <p:grpSpPr bwMode="auto">
          <a:xfrm>
            <a:off x="8740775" y="4575175"/>
            <a:ext cx="530225" cy="133350"/>
            <a:chOff x="1487" y="1749"/>
            <a:chExt cx="334" cy="84"/>
          </a:xfrm>
        </p:grpSpPr>
        <p:sp>
          <p:nvSpPr>
            <p:cNvPr id="21586" name="WordArt 82">
              <a:extLst>
                <a:ext uri="{FF2B5EF4-FFF2-40B4-BE49-F238E27FC236}">
                  <a16:creationId xmlns:a16="http://schemas.microsoft.com/office/drawing/2014/main" id="{E72D9E0D-6D65-448A-AC54-A47DC70BCF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7" y="174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野辺地町</a:t>
              </a:r>
            </a:p>
          </p:txBody>
        </p:sp>
        <p:sp>
          <p:nvSpPr>
            <p:cNvPr id="21587" name="WordArt 83">
              <a:extLst>
                <a:ext uri="{FF2B5EF4-FFF2-40B4-BE49-F238E27FC236}">
                  <a16:creationId xmlns:a16="http://schemas.microsoft.com/office/drawing/2014/main" id="{C0E36427-A2C8-429C-B1A5-D2F7145CBE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175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野辺地町</a:t>
              </a:r>
            </a:p>
          </p:txBody>
        </p:sp>
      </p:grpSp>
      <p:grpSp>
        <p:nvGrpSpPr>
          <p:cNvPr id="21588" name="Group 84">
            <a:extLst>
              <a:ext uri="{FF2B5EF4-FFF2-40B4-BE49-F238E27FC236}">
                <a16:creationId xmlns:a16="http://schemas.microsoft.com/office/drawing/2014/main" id="{AA9411D3-C8FF-44A6-9BCE-103D0C70C785}"/>
              </a:ext>
            </a:extLst>
          </p:cNvPr>
          <p:cNvGrpSpPr>
            <a:grpSpLocks/>
          </p:cNvGrpSpPr>
          <p:nvPr/>
        </p:nvGrpSpPr>
        <p:grpSpPr bwMode="auto">
          <a:xfrm>
            <a:off x="9442450" y="2122488"/>
            <a:ext cx="396875" cy="133350"/>
            <a:chOff x="466" y="1749"/>
            <a:chExt cx="250" cy="84"/>
          </a:xfrm>
        </p:grpSpPr>
        <p:sp>
          <p:nvSpPr>
            <p:cNvPr id="21589" name="WordArt 85">
              <a:extLst>
                <a:ext uri="{FF2B5EF4-FFF2-40B4-BE49-F238E27FC236}">
                  <a16:creationId xmlns:a16="http://schemas.microsoft.com/office/drawing/2014/main" id="{1AFD0A7C-DB40-424C-8592-D32CD53342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6" y="174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東通村</a:t>
              </a:r>
            </a:p>
          </p:txBody>
        </p:sp>
        <p:sp>
          <p:nvSpPr>
            <p:cNvPr id="21590" name="WordArt 86">
              <a:extLst>
                <a:ext uri="{FF2B5EF4-FFF2-40B4-BE49-F238E27FC236}">
                  <a16:creationId xmlns:a16="http://schemas.microsoft.com/office/drawing/2014/main" id="{D0C868C7-7C68-41C3-A342-DDDC1ACCFC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7" y="175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東通村</a:t>
              </a:r>
            </a:p>
          </p:txBody>
        </p:sp>
      </p:grpSp>
      <p:grpSp>
        <p:nvGrpSpPr>
          <p:cNvPr id="21591" name="Group 87">
            <a:extLst>
              <a:ext uri="{FF2B5EF4-FFF2-40B4-BE49-F238E27FC236}">
                <a16:creationId xmlns:a16="http://schemas.microsoft.com/office/drawing/2014/main" id="{443DA10D-8C1D-4544-B43A-EC349139BEB4}"/>
              </a:ext>
            </a:extLst>
          </p:cNvPr>
          <p:cNvGrpSpPr>
            <a:grpSpLocks/>
          </p:cNvGrpSpPr>
          <p:nvPr/>
        </p:nvGrpSpPr>
        <p:grpSpPr bwMode="auto">
          <a:xfrm>
            <a:off x="9326563" y="4035425"/>
            <a:ext cx="530225" cy="133350"/>
            <a:chOff x="1480" y="1976"/>
            <a:chExt cx="334" cy="84"/>
          </a:xfrm>
        </p:grpSpPr>
        <p:sp>
          <p:nvSpPr>
            <p:cNvPr id="21592" name="WordArt 88">
              <a:extLst>
                <a:ext uri="{FF2B5EF4-FFF2-40B4-BE49-F238E27FC236}">
                  <a16:creationId xmlns:a16="http://schemas.microsoft.com/office/drawing/2014/main" id="{F32B3456-D38D-4CDD-B556-6A80E6ED02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97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六ヶ所村</a:t>
              </a:r>
            </a:p>
          </p:txBody>
        </p:sp>
        <p:sp>
          <p:nvSpPr>
            <p:cNvPr id="21593" name="WordArt 89">
              <a:extLst>
                <a:ext uri="{FF2B5EF4-FFF2-40B4-BE49-F238E27FC236}">
                  <a16:creationId xmlns:a16="http://schemas.microsoft.com/office/drawing/2014/main" id="{631E33F7-DB33-432A-825B-EBEF6A6B82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97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六ヶ所村</a:t>
              </a:r>
            </a:p>
          </p:txBody>
        </p:sp>
      </p:grpSp>
      <p:grpSp>
        <p:nvGrpSpPr>
          <p:cNvPr id="21594" name="Group 90">
            <a:extLst>
              <a:ext uri="{FF2B5EF4-FFF2-40B4-BE49-F238E27FC236}">
                <a16:creationId xmlns:a16="http://schemas.microsoft.com/office/drawing/2014/main" id="{3D6F295E-1F62-4C53-89C6-26B12EEA539F}"/>
              </a:ext>
            </a:extLst>
          </p:cNvPr>
          <p:cNvGrpSpPr>
            <a:grpSpLocks/>
          </p:cNvGrpSpPr>
          <p:nvPr/>
        </p:nvGrpSpPr>
        <p:grpSpPr bwMode="auto">
          <a:xfrm>
            <a:off x="6832600" y="1582738"/>
            <a:ext cx="396875" cy="133350"/>
            <a:chOff x="913" y="1976"/>
            <a:chExt cx="250" cy="84"/>
          </a:xfrm>
        </p:grpSpPr>
        <p:sp>
          <p:nvSpPr>
            <p:cNvPr id="21595" name="WordArt 91">
              <a:extLst>
                <a:ext uri="{FF2B5EF4-FFF2-40B4-BE49-F238E27FC236}">
                  <a16:creationId xmlns:a16="http://schemas.microsoft.com/office/drawing/2014/main" id="{08E253CA-1757-47E1-8DF8-597F6813A5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9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佐井村</a:t>
              </a:r>
            </a:p>
          </p:txBody>
        </p:sp>
        <p:sp>
          <p:nvSpPr>
            <p:cNvPr id="21596" name="WordArt 92">
              <a:extLst>
                <a:ext uri="{FF2B5EF4-FFF2-40B4-BE49-F238E27FC236}">
                  <a16:creationId xmlns:a16="http://schemas.microsoft.com/office/drawing/2014/main" id="{FFA4F23E-2205-4E0F-9FB7-A332715638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9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佐井村</a:t>
              </a:r>
            </a:p>
          </p:txBody>
        </p:sp>
      </p:grpSp>
      <p:grpSp>
        <p:nvGrpSpPr>
          <p:cNvPr id="21597" name="Group 93">
            <a:extLst>
              <a:ext uri="{FF2B5EF4-FFF2-40B4-BE49-F238E27FC236}">
                <a16:creationId xmlns:a16="http://schemas.microsoft.com/office/drawing/2014/main" id="{731F8C44-E4CB-4383-8042-F367C9F99DFD}"/>
              </a:ext>
            </a:extLst>
          </p:cNvPr>
          <p:cNvGrpSpPr>
            <a:grpSpLocks/>
          </p:cNvGrpSpPr>
          <p:nvPr/>
        </p:nvGrpSpPr>
        <p:grpSpPr bwMode="auto">
          <a:xfrm>
            <a:off x="7661275" y="593725"/>
            <a:ext cx="530225" cy="133350"/>
            <a:chOff x="1480" y="2347"/>
            <a:chExt cx="334" cy="84"/>
          </a:xfrm>
        </p:grpSpPr>
        <p:sp>
          <p:nvSpPr>
            <p:cNvPr id="21598" name="WordArt 94">
              <a:extLst>
                <a:ext uri="{FF2B5EF4-FFF2-40B4-BE49-F238E27FC236}">
                  <a16:creationId xmlns:a16="http://schemas.microsoft.com/office/drawing/2014/main" id="{DB4D380F-F5E0-4B56-AED8-F9E01679E7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234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風間浦村</a:t>
              </a:r>
            </a:p>
          </p:txBody>
        </p:sp>
        <p:sp>
          <p:nvSpPr>
            <p:cNvPr id="21599" name="WordArt 95">
              <a:extLst>
                <a:ext uri="{FF2B5EF4-FFF2-40B4-BE49-F238E27FC236}">
                  <a16:creationId xmlns:a16="http://schemas.microsoft.com/office/drawing/2014/main" id="{AB360D07-E184-479A-8E4E-4194593E1B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234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風間浦村</a:t>
              </a:r>
            </a:p>
          </p:txBody>
        </p:sp>
      </p:grpSp>
      <p:grpSp>
        <p:nvGrpSpPr>
          <p:cNvPr id="21600" name="Group 96">
            <a:extLst>
              <a:ext uri="{FF2B5EF4-FFF2-40B4-BE49-F238E27FC236}">
                <a16:creationId xmlns:a16="http://schemas.microsoft.com/office/drawing/2014/main" id="{E67A0B38-5021-4F01-B09A-D38E951D0B61}"/>
              </a:ext>
            </a:extLst>
          </p:cNvPr>
          <p:cNvGrpSpPr>
            <a:grpSpLocks/>
          </p:cNvGrpSpPr>
          <p:nvPr/>
        </p:nvGrpSpPr>
        <p:grpSpPr bwMode="auto">
          <a:xfrm>
            <a:off x="8794750" y="3495675"/>
            <a:ext cx="396875" cy="133350"/>
            <a:chOff x="913" y="2347"/>
            <a:chExt cx="250" cy="84"/>
          </a:xfrm>
        </p:grpSpPr>
        <p:sp>
          <p:nvSpPr>
            <p:cNvPr id="21601" name="WordArt 97">
              <a:extLst>
                <a:ext uri="{FF2B5EF4-FFF2-40B4-BE49-F238E27FC236}">
                  <a16:creationId xmlns:a16="http://schemas.microsoft.com/office/drawing/2014/main" id="{5AED8A20-AFC1-4B7C-ABA4-7F167205AF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34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横浜町</a:t>
              </a:r>
            </a:p>
          </p:txBody>
        </p:sp>
        <p:sp>
          <p:nvSpPr>
            <p:cNvPr id="21602" name="WordArt 98">
              <a:extLst>
                <a:ext uri="{FF2B5EF4-FFF2-40B4-BE49-F238E27FC236}">
                  <a16:creationId xmlns:a16="http://schemas.microsoft.com/office/drawing/2014/main" id="{6F315683-9AF0-48D7-B896-D6691405C9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34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横浜町</a:t>
              </a:r>
            </a:p>
          </p:txBody>
        </p:sp>
      </p:grpSp>
      <p:grpSp>
        <p:nvGrpSpPr>
          <p:cNvPr id="21603" name="Group 99">
            <a:extLst>
              <a:ext uri="{FF2B5EF4-FFF2-40B4-BE49-F238E27FC236}">
                <a16:creationId xmlns:a16="http://schemas.microsoft.com/office/drawing/2014/main" id="{0DD23717-E7C2-4AD8-A5AF-66B3B67DB88A}"/>
              </a:ext>
            </a:extLst>
          </p:cNvPr>
          <p:cNvGrpSpPr>
            <a:grpSpLocks/>
          </p:cNvGrpSpPr>
          <p:nvPr/>
        </p:nvGrpSpPr>
        <p:grpSpPr bwMode="auto">
          <a:xfrm>
            <a:off x="8902700" y="5634038"/>
            <a:ext cx="396875" cy="133350"/>
            <a:chOff x="920" y="2543"/>
            <a:chExt cx="250" cy="84"/>
          </a:xfrm>
        </p:grpSpPr>
        <p:sp>
          <p:nvSpPr>
            <p:cNvPr id="21604" name="WordArt 100">
              <a:extLst>
                <a:ext uri="{FF2B5EF4-FFF2-40B4-BE49-F238E27FC236}">
                  <a16:creationId xmlns:a16="http://schemas.microsoft.com/office/drawing/2014/main" id="{DA1ED0C5-20C2-484F-A2F6-D4F292C1EC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25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東北町</a:t>
              </a:r>
            </a:p>
          </p:txBody>
        </p:sp>
        <p:sp>
          <p:nvSpPr>
            <p:cNvPr id="21605" name="WordArt 101">
              <a:extLst>
                <a:ext uri="{FF2B5EF4-FFF2-40B4-BE49-F238E27FC236}">
                  <a16:creationId xmlns:a16="http://schemas.microsoft.com/office/drawing/2014/main" id="{17FF07B7-2C95-47E9-A96E-FC83F037F8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25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東北町</a:t>
              </a:r>
            </a:p>
          </p:txBody>
        </p:sp>
      </p:grpSp>
      <p:grpSp>
        <p:nvGrpSpPr>
          <p:cNvPr id="21606" name="Group 102">
            <a:extLst>
              <a:ext uri="{FF2B5EF4-FFF2-40B4-BE49-F238E27FC236}">
                <a16:creationId xmlns:a16="http://schemas.microsoft.com/office/drawing/2014/main" id="{5C136C78-5553-440E-8D83-186352680CA8}"/>
              </a:ext>
            </a:extLst>
          </p:cNvPr>
          <p:cNvGrpSpPr>
            <a:grpSpLocks/>
          </p:cNvGrpSpPr>
          <p:nvPr/>
        </p:nvGrpSpPr>
        <p:grpSpPr bwMode="auto">
          <a:xfrm>
            <a:off x="9983788" y="7613650"/>
            <a:ext cx="396875" cy="133350"/>
            <a:chOff x="459" y="729"/>
            <a:chExt cx="250" cy="84"/>
          </a:xfrm>
        </p:grpSpPr>
        <p:sp>
          <p:nvSpPr>
            <p:cNvPr id="21607" name="WordArt 103">
              <a:extLst>
                <a:ext uri="{FF2B5EF4-FFF2-40B4-BE49-F238E27FC236}">
                  <a16:creationId xmlns:a16="http://schemas.microsoft.com/office/drawing/2014/main" id="{9C15799A-E955-42A7-A9A9-C49706BD3E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7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八戸市</a:t>
              </a:r>
            </a:p>
          </p:txBody>
        </p:sp>
        <p:sp>
          <p:nvSpPr>
            <p:cNvPr id="21608" name="WordArt 104">
              <a:extLst>
                <a:ext uri="{FF2B5EF4-FFF2-40B4-BE49-F238E27FC236}">
                  <a16:creationId xmlns:a16="http://schemas.microsoft.com/office/drawing/2014/main" id="{EDFECF3D-7D04-49FC-989C-FC782D650E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7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八戸市</a:t>
              </a:r>
            </a:p>
          </p:txBody>
        </p:sp>
      </p:grpSp>
      <p:grpSp>
        <p:nvGrpSpPr>
          <p:cNvPr id="21609" name="Group 105">
            <a:extLst>
              <a:ext uri="{FF2B5EF4-FFF2-40B4-BE49-F238E27FC236}">
                <a16:creationId xmlns:a16="http://schemas.microsoft.com/office/drawing/2014/main" id="{C200EEED-B90C-4258-9453-F519162F4CC3}"/>
              </a:ext>
            </a:extLst>
          </p:cNvPr>
          <p:cNvGrpSpPr>
            <a:grpSpLocks/>
          </p:cNvGrpSpPr>
          <p:nvPr/>
        </p:nvGrpSpPr>
        <p:grpSpPr bwMode="auto">
          <a:xfrm>
            <a:off x="9199563" y="6534150"/>
            <a:ext cx="396875" cy="133350"/>
            <a:chOff x="913" y="1553"/>
            <a:chExt cx="250" cy="84"/>
          </a:xfrm>
        </p:grpSpPr>
        <p:sp>
          <p:nvSpPr>
            <p:cNvPr id="21610" name="WordArt 106">
              <a:extLst>
                <a:ext uri="{FF2B5EF4-FFF2-40B4-BE49-F238E27FC236}">
                  <a16:creationId xmlns:a16="http://schemas.microsoft.com/office/drawing/2014/main" id="{0FE21AB8-4187-4EA8-9AE6-9B06E2DA00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15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六戸町</a:t>
              </a:r>
            </a:p>
          </p:txBody>
        </p:sp>
        <p:sp>
          <p:nvSpPr>
            <p:cNvPr id="21611" name="WordArt 107">
              <a:extLst>
                <a:ext uri="{FF2B5EF4-FFF2-40B4-BE49-F238E27FC236}">
                  <a16:creationId xmlns:a16="http://schemas.microsoft.com/office/drawing/2014/main" id="{5B764413-0544-4AC9-AF6C-A79598D1B3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15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六戸町</a:t>
              </a:r>
            </a:p>
          </p:txBody>
        </p:sp>
      </p:grpSp>
      <p:grpSp>
        <p:nvGrpSpPr>
          <p:cNvPr id="21612" name="Group 108">
            <a:extLst>
              <a:ext uri="{FF2B5EF4-FFF2-40B4-BE49-F238E27FC236}">
                <a16:creationId xmlns:a16="http://schemas.microsoft.com/office/drawing/2014/main" id="{AA9060B2-87AD-44A0-8217-CB8C879DE77A}"/>
              </a:ext>
            </a:extLst>
          </p:cNvPr>
          <p:cNvGrpSpPr>
            <a:grpSpLocks/>
          </p:cNvGrpSpPr>
          <p:nvPr/>
        </p:nvGrpSpPr>
        <p:grpSpPr bwMode="auto">
          <a:xfrm>
            <a:off x="9686925" y="6534150"/>
            <a:ext cx="530225" cy="133350"/>
            <a:chOff x="1480" y="2203"/>
            <a:chExt cx="334" cy="84"/>
          </a:xfrm>
        </p:grpSpPr>
        <p:sp>
          <p:nvSpPr>
            <p:cNvPr id="21613" name="WordArt 109">
              <a:extLst>
                <a:ext uri="{FF2B5EF4-FFF2-40B4-BE49-F238E27FC236}">
                  <a16:creationId xmlns:a16="http://schemas.microsoft.com/office/drawing/2014/main" id="{655BAE02-91EF-4AC1-87D8-4E4AA5AF44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220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おいらせ町</a:t>
              </a:r>
            </a:p>
          </p:txBody>
        </p:sp>
        <p:sp>
          <p:nvSpPr>
            <p:cNvPr id="21614" name="WordArt 110">
              <a:extLst>
                <a:ext uri="{FF2B5EF4-FFF2-40B4-BE49-F238E27FC236}">
                  <a16:creationId xmlns:a16="http://schemas.microsoft.com/office/drawing/2014/main" id="{7981E20C-74A7-48A1-A19A-95E8BBD26D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220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おいらせ町</a:t>
              </a:r>
            </a:p>
          </p:txBody>
        </p:sp>
      </p:grpSp>
      <p:grpSp>
        <p:nvGrpSpPr>
          <p:cNvPr id="21615" name="Group 111">
            <a:extLst>
              <a:ext uri="{FF2B5EF4-FFF2-40B4-BE49-F238E27FC236}">
                <a16:creationId xmlns:a16="http://schemas.microsoft.com/office/drawing/2014/main" id="{725112AC-3F42-47B3-A17E-4659D98BE431}"/>
              </a:ext>
            </a:extLst>
          </p:cNvPr>
          <p:cNvGrpSpPr>
            <a:grpSpLocks/>
          </p:cNvGrpSpPr>
          <p:nvPr/>
        </p:nvGrpSpPr>
        <p:grpSpPr bwMode="auto">
          <a:xfrm>
            <a:off x="9263063" y="7253288"/>
            <a:ext cx="396875" cy="133350"/>
            <a:chOff x="913" y="2770"/>
            <a:chExt cx="250" cy="84"/>
          </a:xfrm>
        </p:grpSpPr>
        <p:sp>
          <p:nvSpPr>
            <p:cNvPr id="21616" name="WordArt 112">
              <a:extLst>
                <a:ext uri="{FF2B5EF4-FFF2-40B4-BE49-F238E27FC236}">
                  <a16:creationId xmlns:a16="http://schemas.microsoft.com/office/drawing/2014/main" id="{255E90E2-AA89-43F4-876C-06058D0504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7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五戸町</a:t>
              </a:r>
            </a:p>
          </p:txBody>
        </p:sp>
        <p:sp>
          <p:nvSpPr>
            <p:cNvPr id="21617" name="WordArt 113">
              <a:extLst>
                <a:ext uri="{FF2B5EF4-FFF2-40B4-BE49-F238E27FC236}">
                  <a16:creationId xmlns:a16="http://schemas.microsoft.com/office/drawing/2014/main" id="{B360F9D5-31C1-43C2-94E3-9607EFF4AB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7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五戸町</a:t>
              </a:r>
            </a:p>
          </p:txBody>
        </p:sp>
      </p:grpSp>
      <p:grpSp>
        <p:nvGrpSpPr>
          <p:cNvPr id="21618" name="Group 114">
            <a:extLst>
              <a:ext uri="{FF2B5EF4-FFF2-40B4-BE49-F238E27FC236}">
                <a16:creationId xmlns:a16="http://schemas.microsoft.com/office/drawing/2014/main" id="{1663460D-304F-4A7B-90C8-0FCD83AE7475}"/>
              </a:ext>
            </a:extLst>
          </p:cNvPr>
          <p:cNvGrpSpPr>
            <a:grpSpLocks/>
          </p:cNvGrpSpPr>
          <p:nvPr/>
        </p:nvGrpSpPr>
        <p:grpSpPr bwMode="auto">
          <a:xfrm>
            <a:off x="8183563" y="8243888"/>
            <a:ext cx="396875" cy="133350"/>
            <a:chOff x="466" y="2997"/>
            <a:chExt cx="250" cy="84"/>
          </a:xfrm>
        </p:grpSpPr>
        <p:sp>
          <p:nvSpPr>
            <p:cNvPr id="21619" name="WordArt 115">
              <a:extLst>
                <a:ext uri="{FF2B5EF4-FFF2-40B4-BE49-F238E27FC236}">
                  <a16:creationId xmlns:a16="http://schemas.microsoft.com/office/drawing/2014/main" id="{92B4E623-9905-4E4B-B8AF-95B832CEEA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6" y="29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三戸町</a:t>
              </a:r>
            </a:p>
          </p:txBody>
        </p:sp>
        <p:sp>
          <p:nvSpPr>
            <p:cNvPr id="21620" name="WordArt 116">
              <a:extLst>
                <a:ext uri="{FF2B5EF4-FFF2-40B4-BE49-F238E27FC236}">
                  <a16:creationId xmlns:a16="http://schemas.microsoft.com/office/drawing/2014/main" id="{C1B5BEBA-8B53-41F8-A6AD-BB09EA763E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7" y="29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三戸町</a:t>
              </a:r>
            </a:p>
          </p:txBody>
        </p:sp>
      </p:grpSp>
      <p:grpSp>
        <p:nvGrpSpPr>
          <p:cNvPr id="21621" name="Group 117">
            <a:extLst>
              <a:ext uri="{FF2B5EF4-FFF2-40B4-BE49-F238E27FC236}">
                <a16:creationId xmlns:a16="http://schemas.microsoft.com/office/drawing/2014/main" id="{103D2652-8070-4D95-A59C-ECC36677F52A}"/>
              </a:ext>
            </a:extLst>
          </p:cNvPr>
          <p:cNvGrpSpPr>
            <a:grpSpLocks/>
          </p:cNvGrpSpPr>
          <p:nvPr/>
        </p:nvGrpSpPr>
        <p:grpSpPr bwMode="auto">
          <a:xfrm>
            <a:off x="9263063" y="8062913"/>
            <a:ext cx="396875" cy="133350"/>
            <a:chOff x="920" y="2997"/>
            <a:chExt cx="250" cy="84"/>
          </a:xfrm>
        </p:grpSpPr>
        <p:sp>
          <p:nvSpPr>
            <p:cNvPr id="21622" name="WordArt 118">
              <a:extLst>
                <a:ext uri="{FF2B5EF4-FFF2-40B4-BE49-F238E27FC236}">
                  <a16:creationId xmlns:a16="http://schemas.microsoft.com/office/drawing/2014/main" id="{22E7C90C-2878-4AA3-ABD9-35CD0DC1AF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29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南部町</a:t>
              </a:r>
            </a:p>
          </p:txBody>
        </p:sp>
        <p:sp>
          <p:nvSpPr>
            <p:cNvPr id="21623" name="WordArt 119">
              <a:extLst>
                <a:ext uri="{FF2B5EF4-FFF2-40B4-BE49-F238E27FC236}">
                  <a16:creationId xmlns:a16="http://schemas.microsoft.com/office/drawing/2014/main" id="{E2947643-197D-4BE3-921D-FA80F0AF3C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29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南部町</a:t>
              </a:r>
            </a:p>
          </p:txBody>
        </p:sp>
      </p:grpSp>
      <p:grpSp>
        <p:nvGrpSpPr>
          <p:cNvPr id="21624" name="Group 120">
            <a:extLst>
              <a:ext uri="{FF2B5EF4-FFF2-40B4-BE49-F238E27FC236}">
                <a16:creationId xmlns:a16="http://schemas.microsoft.com/office/drawing/2014/main" id="{5A3B444A-2E8A-4BB2-B5F1-FCF5D23B2AE3}"/>
              </a:ext>
            </a:extLst>
          </p:cNvPr>
          <p:cNvGrpSpPr>
            <a:grpSpLocks/>
          </p:cNvGrpSpPr>
          <p:nvPr/>
        </p:nvGrpSpPr>
        <p:grpSpPr bwMode="auto">
          <a:xfrm>
            <a:off x="7732713" y="8963025"/>
            <a:ext cx="396875" cy="133350"/>
            <a:chOff x="459" y="3224"/>
            <a:chExt cx="250" cy="84"/>
          </a:xfrm>
        </p:grpSpPr>
        <p:sp>
          <p:nvSpPr>
            <p:cNvPr id="21625" name="WordArt 121">
              <a:extLst>
                <a:ext uri="{FF2B5EF4-FFF2-40B4-BE49-F238E27FC236}">
                  <a16:creationId xmlns:a16="http://schemas.microsoft.com/office/drawing/2014/main" id="{3260D00D-751C-45E1-895F-DA5B1E92D7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32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田子町</a:t>
              </a:r>
            </a:p>
          </p:txBody>
        </p:sp>
        <p:sp>
          <p:nvSpPr>
            <p:cNvPr id="21626" name="WordArt 122">
              <a:extLst>
                <a:ext uri="{FF2B5EF4-FFF2-40B4-BE49-F238E27FC236}">
                  <a16:creationId xmlns:a16="http://schemas.microsoft.com/office/drawing/2014/main" id="{FDAFAF37-A78A-4374-AA7E-C722EFCE54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32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田子町</a:t>
              </a:r>
            </a:p>
          </p:txBody>
        </p:sp>
      </p:grpSp>
      <p:grpSp>
        <p:nvGrpSpPr>
          <p:cNvPr id="21627" name="Group 123">
            <a:extLst>
              <a:ext uri="{FF2B5EF4-FFF2-40B4-BE49-F238E27FC236}">
                <a16:creationId xmlns:a16="http://schemas.microsoft.com/office/drawing/2014/main" id="{3D4779D5-5DD6-49FB-ADC5-CA953170A3FA}"/>
              </a:ext>
            </a:extLst>
          </p:cNvPr>
          <p:cNvGrpSpPr>
            <a:grpSpLocks/>
          </p:cNvGrpSpPr>
          <p:nvPr/>
        </p:nvGrpSpPr>
        <p:grpSpPr bwMode="auto">
          <a:xfrm>
            <a:off x="10702925" y="7883525"/>
            <a:ext cx="396875" cy="133350"/>
            <a:chOff x="913" y="3224"/>
            <a:chExt cx="250" cy="84"/>
          </a:xfrm>
        </p:grpSpPr>
        <p:sp>
          <p:nvSpPr>
            <p:cNvPr id="21628" name="WordArt 124">
              <a:extLst>
                <a:ext uri="{FF2B5EF4-FFF2-40B4-BE49-F238E27FC236}">
                  <a16:creationId xmlns:a16="http://schemas.microsoft.com/office/drawing/2014/main" id="{5423793D-F89F-45B2-B971-1CC0DF91A3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322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階上町</a:t>
              </a:r>
            </a:p>
          </p:txBody>
        </p:sp>
        <p:sp>
          <p:nvSpPr>
            <p:cNvPr id="21629" name="WordArt 125">
              <a:extLst>
                <a:ext uri="{FF2B5EF4-FFF2-40B4-BE49-F238E27FC236}">
                  <a16:creationId xmlns:a16="http://schemas.microsoft.com/office/drawing/2014/main" id="{1351A073-742A-4C1E-AEA6-BD6E86A597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322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階上町</a:t>
              </a:r>
            </a:p>
          </p:txBody>
        </p:sp>
      </p:grpSp>
      <p:grpSp>
        <p:nvGrpSpPr>
          <p:cNvPr id="21630" name="Group 126">
            <a:extLst>
              <a:ext uri="{FF2B5EF4-FFF2-40B4-BE49-F238E27FC236}">
                <a16:creationId xmlns:a16="http://schemas.microsoft.com/office/drawing/2014/main" id="{15D08828-C592-4845-87F8-E9FEDF126F52}"/>
              </a:ext>
            </a:extLst>
          </p:cNvPr>
          <p:cNvGrpSpPr>
            <a:grpSpLocks/>
          </p:cNvGrpSpPr>
          <p:nvPr/>
        </p:nvGrpSpPr>
        <p:grpSpPr bwMode="auto">
          <a:xfrm>
            <a:off x="4695825" y="4913313"/>
            <a:ext cx="530225" cy="133350"/>
            <a:chOff x="1480" y="585"/>
            <a:chExt cx="334" cy="84"/>
          </a:xfrm>
        </p:grpSpPr>
        <p:sp>
          <p:nvSpPr>
            <p:cNvPr id="21631" name="WordArt 127">
              <a:extLst>
                <a:ext uri="{FF2B5EF4-FFF2-40B4-BE49-F238E27FC236}">
                  <a16:creationId xmlns:a16="http://schemas.microsoft.com/office/drawing/2014/main" id="{D7A2F5AB-45DF-4CB6-A280-088FA003C9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58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五所川原市</a:t>
              </a:r>
            </a:p>
          </p:txBody>
        </p:sp>
        <p:sp>
          <p:nvSpPr>
            <p:cNvPr id="21632" name="WordArt 128">
              <a:extLst>
                <a:ext uri="{FF2B5EF4-FFF2-40B4-BE49-F238E27FC236}">
                  <a16:creationId xmlns:a16="http://schemas.microsoft.com/office/drawing/2014/main" id="{BA8463FB-869B-4563-9A06-133476B701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58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五所川原市</a:t>
              </a:r>
            </a:p>
          </p:txBody>
        </p:sp>
      </p:grpSp>
      <p:grpSp>
        <p:nvGrpSpPr>
          <p:cNvPr id="21633" name="Group 129">
            <a:extLst>
              <a:ext uri="{FF2B5EF4-FFF2-40B4-BE49-F238E27FC236}">
                <a16:creationId xmlns:a16="http://schemas.microsoft.com/office/drawing/2014/main" id="{F3BB17A8-C243-48AE-85D1-0FF82B9E5F18}"/>
              </a:ext>
            </a:extLst>
          </p:cNvPr>
          <p:cNvGrpSpPr>
            <a:grpSpLocks/>
          </p:cNvGrpSpPr>
          <p:nvPr/>
        </p:nvGrpSpPr>
        <p:grpSpPr bwMode="auto">
          <a:xfrm>
            <a:off x="4041775" y="6804025"/>
            <a:ext cx="396875" cy="133350"/>
            <a:chOff x="913" y="585"/>
            <a:chExt cx="250" cy="84"/>
          </a:xfrm>
        </p:grpSpPr>
        <p:sp>
          <p:nvSpPr>
            <p:cNvPr id="21634" name="WordArt 130">
              <a:extLst>
                <a:ext uri="{FF2B5EF4-FFF2-40B4-BE49-F238E27FC236}">
                  <a16:creationId xmlns:a16="http://schemas.microsoft.com/office/drawing/2014/main" id="{163BF063-B46B-44A0-9D11-5D06B63BDC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58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弘前市</a:t>
              </a:r>
            </a:p>
          </p:txBody>
        </p:sp>
        <p:sp>
          <p:nvSpPr>
            <p:cNvPr id="21635" name="WordArt 131">
              <a:extLst>
                <a:ext uri="{FF2B5EF4-FFF2-40B4-BE49-F238E27FC236}">
                  <a16:creationId xmlns:a16="http://schemas.microsoft.com/office/drawing/2014/main" id="{71D4BD74-0AEF-491F-8925-E5DEFECBB4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58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弘前市</a:t>
              </a:r>
            </a:p>
          </p:txBody>
        </p:sp>
      </p:grpSp>
      <p:grpSp>
        <p:nvGrpSpPr>
          <p:cNvPr id="21636" name="Group 132">
            <a:extLst>
              <a:ext uri="{FF2B5EF4-FFF2-40B4-BE49-F238E27FC236}">
                <a16:creationId xmlns:a16="http://schemas.microsoft.com/office/drawing/2014/main" id="{CCB68D60-24D7-4B1E-A5BA-F4E8CB208F84}"/>
              </a:ext>
            </a:extLst>
          </p:cNvPr>
          <p:cNvGrpSpPr>
            <a:grpSpLocks/>
          </p:cNvGrpSpPr>
          <p:nvPr/>
        </p:nvGrpSpPr>
        <p:grpSpPr bwMode="auto">
          <a:xfrm>
            <a:off x="3795713" y="4824413"/>
            <a:ext cx="530225" cy="133350"/>
            <a:chOff x="1487" y="925"/>
            <a:chExt cx="334" cy="84"/>
          </a:xfrm>
        </p:grpSpPr>
        <p:sp>
          <p:nvSpPr>
            <p:cNvPr id="21637" name="WordArt 133">
              <a:extLst>
                <a:ext uri="{FF2B5EF4-FFF2-40B4-BE49-F238E27FC236}">
                  <a16:creationId xmlns:a16="http://schemas.microsoft.com/office/drawing/2014/main" id="{A96AD2A2-E307-47FA-A17A-3614209243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7" y="92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つがる市</a:t>
              </a:r>
            </a:p>
          </p:txBody>
        </p:sp>
        <p:sp>
          <p:nvSpPr>
            <p:cNvPr id="21638" name="WordArt 134">
              <a:extLst>
                <a:ext uri="{FF2B5EF4-FFF2-40B4-BE49-F238E27FC236}">
                  <a16:creationId xmlns:a16="http://schemas.microsoft.com/office/drawing/2014/main" id="{9A4609D7-C632-4D68-A661-27DAE0A4D7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8" y="92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つがる市</a:t>
              </a:r>
            </a:p>
          </p:txBody>
        </p:sp>
      </p:grpSp>
      <p:grpSp>
        <p:nvGrpSpPr>
          <p:cNvPr id="21639" name="Group 135">
            <a:extLst>
              <a:ext uri="{FF2B5EF4-FFF2-40B4-BE49-F238E27FC236}">
                <a16:creationId xmlns:a16="http://schemas.microsoft.com/office/drawing/2014/main" id="{7F9A29CF-F801-4540-99F9-01E91C2DC0E1}"/>
              </a:ext>
            </a:extLst>
          </p:cNvPr>
          <p:cNvGrpSpPr>
            <a:grpSpLocks/>
          </p:cNvGrpSpPr>
          <p:nvPr/>
        </p:nvGrpSpPr>
        <p:grpSpPr bwMode="auto">
          <a:xfrm>
            <a:off x="2986088" y="6084888"/>
            <a:ext cx="530225" cy="133350"/>
            <a:chOff x="1480" y="1409"/>
            <a:chExt cx="334" cy="84"/>
          </a:xfrm>
        </p:grpSpPr>
        <p:sp>
          <p:nvSpPr>
            <p:cNvPr id="21640" name="WordArt 136">
              <a:extLst>
                <a:ext uri="{FF2B5EF4-FFF2-40B4-BE49-F238E27FC236}">
                  <a16:creationId xmlns:a16="http://schemas.microsoft.com/office/drawing/2014/main" id="{97AD3587-44C1-41C9-ACF1-3F34D06A60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40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鰺ヶ沢町</a:t>
              </a:r>
            </a:p>
          </p:txBody>
        </p:sp>
        <p:sp>
          <p:nvSpPr>
            <p:cNvPr id="21641" name="WordArt 137">
              <a:extLst>
                <a:ext uri="{FF2B5EF4-FFF2-40B4-BE49-F238E27FC236}">
                  <a16:creationId xmlns:a16="http://schemas.microsoft.com/office/drawing/2014/main" id="{4406D7BA-56CC-4FA0-A7B1-AF8D256C2E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41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鰺ヶ沢町</a:t>
              </a:r>
            </a:p>
          </p:txBody>
        </p:sp>
      </p:grpSp>
      <p:grpSp>
        <p:nvGrpSpPr>
          <p:cNvPr id="21642" name="Group 138">
            <a:extLst>
              <a:ext uri="{FF2B5EF4-FFF2-40B4-BE49-F238E27FC236}">
                <a16:creationId xmlns:a16="http://schemas.microsoft.com/office/drawing/2014/main" id="{6E6205BC-457C-4ECF-9211-7ADB1AEE82FF}"/>
              </a:ext>
            </a:extLst>
          </p:cNvPr>
          <p:cNvGrpSpPr>
            <a:grpSpLocks/>
          </p:cNvGrpSpPr>
          <p:nvPr/>
        </p:nvGrpSpPr>
        <p:grpSpPr bwMode="auto">
          <a:xfrm>
            <a:off x="2984500" y="7342188"/>
            <a:ext cx="530225" cy="133350"/>
            <a:chOff x="1480" y="1553"/>
            <a:chExt cx="334" cy="84"/>
          </a:xfrm>
        </p:grpSpPr>
        <p:sp>
          <p:nvSpPr>
            <p:cNvPr id="21643" name="WordArt 139">
              <a:extLst>
                <a:ext uri="{FF2B5EF4-FFF2-40B4-BE49-F238E27FC236}">
                  <a16:creationId xmlns:a16="http://schemas.microsoft.com/office/drawing/2014/main" id="{DDB23541-A4F1-45B1-B079-859A552319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55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西目屋村</a:t>
              </a:r>
            </a:p>
          </p:txBody>
        </p:sp>
        <p:sp>
          <p:nvSpPr>
            <p:cNvPr id="21644" name="WordArt 140">
              <a:extLst>
                <a:ext uri="{FF2B5EF4-FFF2-40B4-BE49-F238E27FC236}">
                  <a16:creationId xmlns:a16="http://schemas.microsoft.com/office/drawing/2014/main" id="{4C656A87-DD9C-45D3-8EF1-3B68A24EB3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55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西目屋村</a:t>
              </a:r>
            </a:p>
          </p:txBody>
        </p:sp>
      </p:grpSp>
      <p:grpSp>
        <p:nvGrpSpPr>
          <p:cNvPr id="21645" name="Group 141">
            <a:extLst>
              <a:ext uri="{FF2B5EF4-FFF2-40B4-BE49-F238E27FC236}">
                <a16:creationId xmlns:a16="http://schemas.microsoft.com/office/drawing/2014/main" id="{002DA2EA-7873-4BD2-912D-B8061406C77B}"/>
              </a:ext>
            </a:extLst>
          </p:cNvPr>
          <p:cNvGrpSpPr>
            <a:grpSpLocks/>
          </p:cNvGrpSpPr>
          <p:nvPr/>
        </p:nvGrpSpPr>
        <p:grpSpPr bwMode="auto">
          <a:xfrm>
            <a:off x="5753100" y="6534150"/>
            <a:ext cx="396875" cy="133350"/>
            <a:chOff x="913" y="729"/>
            <a:chExt cx="250" cy="84"/>
          </a:xfrm>
        </p:grpSpPr>
        <p:sp>
          <p:nvSpPr>
            <p:cNvPr id="21646" name="WordArt 142">
              <a:extLst>
                <a:ext uri="{FF2B5EF4-FFF2-40B4-BE49-F238E27FC236}">
                  <a16:creationId xmlns:a16="http://schemas.microsoft.com/office/drawing/2014/main" id="{508B36BD-42DA-45F4-94B2-C2E02E0A82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72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黒石市</a:t>
              </a:r>
            </a:p>
          </p:txBody>
        </p:sp>
        <p:sp>
          <p:nvSpPr>
            <p:cNvPr id="21647" name="WordArt 143">
              <a:extLst>
                <a:ext uri="{FF2B5EF4-FFF2-40B4-BE49-F238E27FC236}">
                  <a16:creationId xmlns:a16="http://schemas.microsoft.com/office/drawing/2014/main" id="{D9B0FB6D-31DD-420E-907C-DF26338F86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73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黒石市</a:t>
              </a:r>
            </a:p>
          </p:txBody>
        </p:sp>
      </p:grpSp>
      <p:grpSp>
        <p:nvGrpSpPr>
          <p:cNvPr id="21648" name="Group 144">
            <a:extLst>
              <a:ext uri="{FF2B5EF4-FFF2-40B4-BE49-F238E27FC236}">
                <a16:creationId xmlns:a16="http://schemas.microsoft.com/office/drawing/2014/main" id="{0416D882-398A-425B-8DDC-4C106E257785}"/>
              </a:ext>
            </a:extLst>
          </p:cNvPr>
          <p:cNvGrpSpPr>
            <a:grpSpLocks/>
          </p:cNvGrpSpPr>
          <p:nvPr/>
        </p:nvGrpSpPr>
        <p:grpSpPr bwMode="auto">
          <a:xfrm>
            <a:off x="5324475" y="3135313"/>
            <a:ext cx="530225" cy="133350"/>
            <a:chOff x="1480" y="1152"/>
            <a:chExt cx="334" cy="84"/>
          </a:xfrm>
        </p:grpSpPr>
        <p:sp>
          <p:nvSpPr>
            <p:cNvPr id="21649" name="WordArt 145">
              <a:extLst>
                <a:ext uri="{FF2B5EF4-FFF2-40B4-BE49-F238E27FC236}">
                  <a16:creationId xmlns:a16="http://schemas.microsoft.com/office/drawing/2014/main" id="{634A5411-A5F6-4FE8-BD56-A644762C73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1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外ヶ浜町</a:t>
              </a:r>
            </a:p>
          </p:txBody>
        </p:sp>
        <p:sp>
          <p:nvSpPr>
            <p:cNvPr id="21650" name="WordArt 146">
              <a:extLst>
                <a:ext uri="{FF2B5EF4-FFF2-40B4-BE49-F238E27FC236}">
                  <a16:creationId xmlns:a16="http://schemas.microsoft.com/office/drawing/2014/main" id="{630662B2-B8B1-4A6D-A095-29C002BF80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1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外ヶ浜町</a:t>
              </a:r>
            </a:p>
          </p:txBody>
        </p:sp>
      </p:grpSp>
      <p:grpSp>
        <p:nvGrpSpPr>
          <p:cNvPr id="21651" name="Group 147">
            <a:extLst>
              <a:ext uri="{FF2B5EF4-FFF2-40B4-BE49-F238E27FC236}">
                <a16:creationId xmlns:a16="http://schemas.microsoft.com/office/drawing/2014/main" id="{A91E71FB-6324-48D1-85B5-8E59BD109455}"/>
              </a:ext>
            </a:extLst>
          </p:cNvPr>
          <p:cNvGrpSpPr>
            <a:grpSpLocks/>
          </p:cNvGrpSpPr>
          <p:nvPr/>
        </p:nvGrpSpPr>
        <p:grpSpPr bwMode="auto">
          <a:xfrm>
            <a:off x="5032375" y="5634038"/>
            <a:ext cx="396875" cy="133350"/>
            <a:chOff x="459" y="1152"/>
            <a:chExt cx="250" cy="84"/>
          </a:xfrm>
        </p:grpSpPr>
        <p:sp>
          <p:nvSpPr>
            <p:cNvPr id="21652" name="WordArt 148">
              <a:extLst>
                <a:ext uri="{FF2B5EF4-FFF2-40B4-BE49-F238E27FC236}">
                  <a16:creationId xmlns:a16="http://schemas.microsoft.com/office/drawing/2014/main" id="{492200C0-3F47-4A14-B701-D0E9D40D12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152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板柳町</a:t>
              </a:r>
            </a:p>
          </p:txBody>
        </p:sp>
        <p:sp>
          <p:nvSpPr>
            <p:cNvPr id="21653" name="WordArt 149">
              <a:extLst>
                <a:ext uri="{FF2B5EF4-FFF2-40B4-BE49-F238E27FC236}">
                  <a16:creationId xmlns:a16="http://schemas.microsoft.com/office/drawing/2014/main" id="{21681DE9-D8D0-4089-8BF9-EAC5A9299A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15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板柳町</a:t>
              </a:r>
            </a:p>
          </p:txBody>
        </p:sp>
      </p:grpSp>
      <p:grpSp>
        <p:nvGrpSpPr>
          <p:cNvPr id="21654" name="Group 150">
            <a:extLst>
              <a:ext uri="{FF2B5EF4-FFF2-40B4-BE49-F238E27FC236}">
                <a16:creationId xmlns:a16="http://schemas.microsoft.com/office/drawing/2014/main" id="{E5CB76D5-0531-4C39-A93A-1F2FB2BB826C}"/>
              </a:ext>
            </a:extLst>
          </p:cNvPr>
          <p:cNvGrpSpPr>
            <a:grpSpLocks/>
          </p:cNvGrpSpPr>
          <p:nvPr/>
        </p:nvGrpSpPr>
        <p:grpSpPr bwMode="auto">
          <a:xfrm>
            <a:off x="4492625" y="5634038"/>
            <a:ext cx="396875" cy="133350"/>
            <a:chOff x="459" y="1553"/>
            <a:chExt cx="250" cy="84"/>
          </a:xfrm>
        </p:grpSpPr>
        <p:sp>
          <p:nvSpPr>
            <p:cNvPr id="21655" name="WordArt 151">
              <a:extLst>
                <a:ext uri="{FF2B5EF4-FFF2-40B4-BE49-F238E27FC236}">
                  <a16:creationId xmlns:a16="http://schemas.microsoft.com/office/drawing/2014/main" id="{27328296-DCA0-4B9D-805F-90A679E972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155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鶴田町</a:t>
              </a:r>
            </a:p>
          </p:txBody>
        </p:sp>
        <p:sp>
          <p:nvSpPr>
            <p:cNvPr id="21656" name="WordArt 152">
              <a:extLst>
                <a:ext uri="{FF2B5EF4-FFF2-40B4-BE49-F238E27FC236}">
                  <a16:creationId xmlns:a16="http://schemas.microsoft.com/office/drawing/2014/main" id="{14BB69D1-8900-4EA3-B61A-7D452E6B59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155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鶴田町</a:t>
              </a:r>
            </a:p>
          </p:txBody>
        </p:sp>
      </p:grpSp>
      <p:grpSp>
        <p:nvGrpSpPr>
          <p:cNvPr id="21657" name="Group 153">
            <a:extLst>
              <a:ext uri="{FF2B5EF4-FFF2-40B4-BE49-F238E27FC236}">
                <a16:creationId xmlns:a16="http://schemas.microsoft.com/office/drawing/2014/main" id="{F01C0551-C9B9-4042-B08C-BB16E8F5661D}"/>
              </a:ext>
            </a:extLst>
          </p:cNvPr>
          <p:cNvGrpSpPr>
            <a:grpSpLocks/>
          </p:cNvGrpSpPr>
          <p:nvPr/>
        </p:nvGrpSpPr>
        <p:grpSpPr bwMode="auto">
          <a:xfrm>
            <a:off x="5392738" y="3990975"/>
            <a:ext cx="396875" cy="133350"/>
            <a:chOff x="920" y="1749"/>
            <a:chExt cx="250" cy="84"/>
          </a:xfrm>
        </p:grpSpPr>
        <p:sp>
          <p:nvSpPr>
            <p:cNvPr id="21658" name="WordArt 154">
              <a:extLst>
                <a:ext uri="{FF2B5EF4-FFF2-40B4-BE49-F238E27FC236}">
                  <a16:creationId xmlns:a16="http://schemas.microsoft.com/office/drawing/2014/main" id="{5AF3229D-890D-4E52-8903-E6BE6D7380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0" y="174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蓬田村</a:t>
              </a:r>
            </a:p>
          </p:txBody>
        </p:sp>
        <p:sp>
          <p:nvSpPr>
            <p:cNvPr id="21659" name="WordArt 155">
              <a:extLst>
                <a:ext uri="{FF2B5EF4-FFF2-40B4-BE49-F238E27FC236}">
                  <a16:creationId xmlns:a16="http://schemas.microsoft.com/office/drawing/2014/main" id="{E6693564-74D0-42C8-B3A1-138217B10C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21" y="175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蓬田村</a:t>
              </a:r>
            </a:p>
          </p:txBody>
        </p:sp>
      </p:grpSp>
      <p:grpSp>
        <p:nvGrpSpPr>
          <p:cNvPr id="21660" name="Group 156">
            <a:extLst>
              <a:ext uri="{FF2B5EF4-FFF2-40B4-BE49-F238E27FC236}">
                <a16:creationId xmlns:a16="http://schemas.microsoft.com/office/drawing/2014/main" id="{FFA46A35-450C-4085-AB87-8DA7F04524D8}"/>
              </a:ext>
            </a:extLst>
          </p:cNvPr>
          <p:cNvGrpSpPr>
            <a:grpSpLocks/>
          </p:cNvGrpSpPr>
          <p:nvPr/>
        </p:nvGrpSpPr>
        <p:grpSpPr bwMode="auto">
          <a:xfrm>
            <a:off x="4852988" y="2754313"/>
            <a:ext cx="396875" cy="133350"/>
            <a:chOff x="459" y="2203"/>
            <a:chExt cx="250" cy="84"/>
          </a:xfrm>
        </p:grpSpPr>
        <p:sp>
          <p:nvSpPr>
            <p:cNvPr id="21661" name="WordArt 157">
              <a:extLst>
                <a:ext uri="{FF2B5EF4-FFF2-40B4-BE49-F238E27FC236}">
                  <a16:creationId xmlns:a16="http://schemas.microsoft.com/office/drawing/2014/main" id="{CA677B9D-340A-475D-A9EB-7F3DE9F9F4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9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今別町</a:t>
              </a:r>
            </a:p>
          </p:txBody>
        </p:sp>
        <p:sp>
          <p:nvSpPr>
            <p:cNvPr id="21662" name="WordArt 158">
              <a:extLst>
                <a:ext uri="{FF2B5EF4-FFF2-40B4-BE49-F238E27FC236}">
                  <a16:creationId xmlns:a16="http://schemas.microsoft.com/office/drawing/2014/main" id="{B4247AD8-3A6A-4114-8F81-CEDB3267B9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0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今別町</a:t>
              </a:r>
            </a:p>
          </p:txBody>
        </p:sp>
      </p:grpSp>
      <p:grpSp>
        <p:nvGrpSpPr>
          <p:cNvPr id="21663" name="Group 159">
            <a:extLst>
              <a:ext uri="{FF2B5EF4-FFF2-40B4-BE49-F238E27FC236}">
                <a16:creationId xmlns:a16="http://schemas.microsoft.com/office/drawing/2014/main" id="{43A6ABCB-028E-4B07-ABA3-C37DBF9CF5FB}"/>
              </a:ext>
            </a:extLst>
          </p:cNvPr>
          <p:cNvGrpSpPr>
            <a:grpSpLocks/>
          </p:cNvGrpSpPr>
          <p:nvPr/>
        </p:nvGrpSpPr>
        <p:grpSpPr bwMode="auto">
          <a:xfrm>
            <a:off x="3951288" y="2663825"/>
            <a:ext cx="396875" cy="133350"/>
            <a:chOff x="913" y="2203"/>
            <a:chExt cx="250" cy="84"/>
          </a:xfrm>
        </p:grpSpPr>
        <p:sp>
          <p:nvSpPr>
            <p:cNvPr id="21664" name="WordArt 160">
              <a:extLst>
                <a:ext uri="{FF2B5EF4-FFF2-40B4-BE49-F238E27FC236}">
                  <a16:creationId xmlns:a16="http://schemas.microsoft.com/office/drawing/2014/main" id="{80F40972-5F2A-4906-8FC7-E4CAFE1B19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中泊町</a:t>
              </a:r>
            </a:p>
          </p:txBody>
        </p:sp>
        <p:sp>
          <p:nvSpPr>
            <p:cNvPr id="21665" name="WordArt 161">
              <a:extLst>
                <a:ext uri="{FF2B5EF4-FFF2-40B4-BE49-F238E27FC236}">
                  <a16:creationId xmlns:a16="http://schemas.microsoft.com/office/drawing/2014/main" id="{B82C5DB6-AFA0-494B-A347-108A62A260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中泊町</a:t>
              </a:r>
            </a:p>
          </p:txBody>
        </p:sp>
      </p:grpSp>
      <p:grpSp>
        <p:nvGrpSpPr>
          <p:cNvPr id="21666" name="Group 162">
            <a:extLst>
              <a:ext uri="{FF2B5EF4-FFF2-40B4-BE49-F238E27FC236}">
                <a16:creationId xmlns:a16="http://schemas.microsoft.com/office/drawing/2014/main" id="{0F467D81-9DDB-49C0-871C-00C63751A51B}"/>
              </a:ext>
            </a:extLst>
          </p:cNvPr>
          <p:cNvGrpSpPr>
            <a:grpSpLocks/>
          </p:cNvGrpSpPr>
          <p:nvPr/>
        </p:nvGrpSpPr>
        <p:grpSpPr bwMode="auto">
          <a:xfrm>
            <a:off x="4941888" y="5992813"/>
            <a:ext cx="396875" cy="133350"/>
            <a:chOff x="466" y="2543"/>
            <a:chExt cx="250" cy="84"/>
          </a:xfrm>
        </p:grpSpPr>
        <p:sp>
          <p:nvSpPr>
            <p:cNvPr id="21667" name="WordArt 163">
              <a:extLst>
                <a:ext uri="{FF2B5EF4-FFF2-40B4-BE49-F238E27FC236}">
                  <a16:creationId xmlns:a16="http://schemas.microsoft.com/office/drawing/2014/main" id="{ED981B4B-BBED-4590-940C-53815D8BA8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6" y="25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藤崎町</a:t>
              </a:r>
            </a:p>
          </p:txBody>
        </p:sp>
        <p:sp>
          <p:nvSpPr>
            <p:cNvPr id="21668" name="WordArt 164">
              <a:extLst>
                <a:ext uri="{FF2B5EF4-FFF2-40B4-BE49-F238E27FC236}">
                  <a16:creationId xmlns:a16="http://schemas.microsoft.com/office/drawing/2014/main" id="{3AEA66D4-FCAE-4C85-BA89-70BCE0C484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7" y="25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藤崎町</a:t>
              </a:r>
            </a:p>
          </p:txBody>
        </p:sp>
      </p:grpSp>
      <p:grpSp>
        <p:nvGrpSpPr>
          <p:cNvPr id="21669" name="Group 165">
            <a:extLst>
              <a:ext uri="{FF2B5EF4-FFF2-40B4-BE49-F238E27FC236}">
                <a16:creationId xmlns:a16="http://schemas.microsoft.com/office/drawing/2014/main" id="{F7D7F58F-EDBB-4061-B572-BF3E8BF7EC53}"/>
              </a:ext>
            </a:extLst>
          </p:cNvPr>
          <p:cNvGrpSpPr>
            <a:grpSpLocks/>
          </p:cNvGrpSpPr>
          <p:nvPr/>
        </p:nvGrpSpPr>
        <p:grpSpPr bwMode="auto">
          <a:xfrm>
            <a:off x="4330700" y="2460625"/>
            <a:ext cx="530225" cy="133350"/>
            <a:chOff x="1480" y="1152"/>
            <a:chExt cx="334" cy="84"/>
          </a:xfrm>
        </p:grpSpPr>
        <p:sp>
          <p:nvSpPr>
            <p:cNvPr id="21670" name="WordArt 166">
              <a:extLst>
                <a:ext uri="{FF2B5EF4-FFF2-40B4-BE49-F238E27FC236}">
                  <a16:creationId xmlns:a16="http://schemas.microsoft.com/office/drawing/2014/main" id="{EE5957B5-7043-445C-910A-D345A6B7D5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115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外ヶ浜町</a:t>
              </a:r>
            </a:p>
          </p:txBody>
        </p:sp>
        <p:sp>
          <p:nvSpPr>
            <p:cNvPr id="21671" name="WordArt 167">
              <a:extLst>
                <a:ext uri="{FF2B5EF4-FFF2-40B4-BE49-F238E27FC236}">
                  <a16:creationId xmlns:a16="http://schemas.microsoft.com/office/drawing/2014/main" id="{7B2D1183-CBCE-44BD-ACFE-11F1826681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115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外ヶ浜町</a:t>
              </a:r>
            </a:p>
          </p:txBody>
        </p:sp>
      </p:grpSp>
      <p:grpSp>
        <p:nvGrpSpPr>
          <p:cNvPr id="21672" name="Group 168">
            <a:extLst>
              <a:ext uri="{FF2B5EF4-FFF2-40B4-BE49-F238E27FC236}">
                <a16:creationId xmlns:a16="http://schemas.microsoft.com/office/drawing/2014/main" id="{D7A9B67C-CBC7-48D3-8BE7-714325F89FD8}"/>
              </a:ext>
            </a:extLst>
          </p:cNvPr>
          <p:cNvGrpSpPr>
            <a:grpSpLocks/>
          </p:cNvGrpSpPr>
          <p:nvPr/>
        </p:nvGrpSpPr>
        <p:grpSpPr bwMode="auto">
          <a:xfrm>
            <a:off x="4870450" y="6240463"/>
            <a:ext cx="528638" cy="131762"/>
            <a:chOff x="687" y="4612"/>
            <a:chExt cx="333" cy="83"/>
          </a:xfrm>
        </p:grpSpPr>
        <p:sp>
          <p:nvSpPr>
            <p:cNvPr id="21673" name="WordArt 169">
              <a:extLst>
                <a:ext uri="{FF2B5EF4-FFF2-40B4-BE49-F238E27FC236}">
                  <a16:creationId xmlns:a16="http://schemas.microsoft.com/office/drawing/2014/main" id="{D642ED7B-3A77-4FA6-969D-069DD61798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461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田舎館村</a:t>
              </a:r>
            </a:p>
          </p:txBody>
        </p:sp>
        <p:sp>
          <p:nvSpPr>
            <p:cNvPr id="21674" name="WordArt 170">
              <a:extLst>
                <a:ext uri="{FF2B5EF4-FFF2-40B4-BE49-F238E27FC236}">
                  <a16:creationId xmlns:a16="http://schemas.microsoft.com/office/drawing/2014/main" id="{470EFCA4-5798-4CB5-83B0-22AE62C083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7" y="461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田舎館村</a:t>
              </a:r>
            </a:p>
          </p:txBody>
        </p:sp>
      </p:grpSp>
      <p:grpSp>
        <p:nvGrpSpPr>
          <p:cNvPr id="21675" name="Group 171">
            <a:extLst>
              <a:ext uri="{FF2B5EF4-FFF2-40B4-BE49-F238E27FC236}">
                <a16:creationId xmlns:a16="http://schemas.microsoft.com/office/drawing/2014/main" id="{F8A97689-7F96-4C54-8B3A-96B44AE00E0B}"/>
              </a:ext>
            </a:extLst>
          </p:cNvPr>
          <p:cNvGrpSpPr>
            <a:grpSpLocks/>
          </p:cNvGrpSpPr>
          <p:nvPr/>
        </p:nvGrpSpPr>
        <p:grpSpPr bwMode="auto">
          <a:xfrm>
            <a:off x="3795713" y="3473450"/>
            <a:ext cx="530225" cy="133350"/>
            <a:chOff x="1480" y="585"/>
            <a:chExt cx="334" cy="84"/>
          </a:xfrm>
        </p:grpSpPr>
        <p:sp>
          <p:nvSpPr>
            <p:cNvPr id="21676" name="WordArt 172">
              <a:extLst>
                <a:ext uri="{FF2B5EF4-FFF2-40B4-BE49-F238E27FC236}">
                  <a16:creationId xmlns:a16="http://schemas.microsoft.com/office/drawing/2014/main" id="{F25561EF-CEFC-438A-AD32-910D43D034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0" y="585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五所川原市</a:t>
              </a:r>
            </a:p>
          </p:txBody>
        </p:sp>
        <p:sp>
          <p:nvSpPr>
            <p:cNvPr id="21677" name="WordArt 173">
              <a:extLst>
                <a:ext uri="{FF2B5EF4-FFF2-40B4-BE49-F238E27FC236}">
                  <a16:creationId xmlns:a16="http://schemas.microsoft.com/office/drawing/2014/main" id="{281AF92A-0D0F-4DBF-B6C3-63744F61A9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1" y="586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五所川原市</a:t>
              </a:r>
            </a:p>
          </p:txBody>
        </p:sp>
      </p:grpSp>
      <p:grpSp>
        <p:nvGrpSpPr>
          <p:cNvPr id="21678" name="Group 174">
            <a:extLst>
              <a:ext uri="{FF2B5EF4-FFF2-40B4-BE49-F238E27FC236}">
                <a16:creationId xmlns:a16="http://schemas.microsoft.com/office/drawing/2014/main" id="{5E9D3A6D-128A-4867-A750-617C049AF3D1}"/>
              </a:ext>
            </a:extLst>
          </p:cNvPr>
          <p:cNvGrpSpPr>
            <a:grpSpLocks/>
          </p:cNvGrpSpPr>
          <p:nvPr/>
        </p:nvGrpSpPr>
        <p:grpSpPr bwMode="auto">
          <a:xfrm>
            <a:off x="4672013" y="3743325"/>
            <a:ext cx="396875" cy="133350"/>
            <a:chOff x="913" y="2203"/>
            <a:chExt cx="250" cy="84"/>
          </a:xfrm>
        </p:grpSpPr>
        <p:sp>
          <p:nvSpPr>
            <p:cNvPr id="21679" name="WordArt 175">
              <a:extLst>
                <a:ext uri="{FF2B5EF4-FFF2-40B4-BE49-F238E27FC236}">
                  <a16:creationId xmlns:a16="http://schemas.microsoft.com/office/drawing/2014/main" id="{212DBD9E-B44C-46C9-86D4-1745D22B6D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3" y="22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中泊町</a:t>
              </a:r>
            </a:p>
          </p:txBody>
        </p:sp>
        <p:sp>
          <p:nvSpPr>
            <p:cNvPr id="21680" name="WordArt 176">
              <a:extLst>
                <a:ext uri="{FF2B5EF4-FFF2-40B4-BE49-F238E27FC236}">
                  <a16:creationId xmlns:a16="http://schemas.microsoft.com/office/drawing/2014/main" id="{C74D4A87-6689-49C2-BA12-1CFD98A54A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22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中泊町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1598</TotalTime>
  <Words>784</Words>
  <PresentationFormat>A3 297x420 mm</PresentationFormat>
  <Paragraphs>688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Calibri</vt:lpstr>
      <vt:lpstr>ＭＳ Ｐゴシック</vt:lpstr>
      <vt:lpstr>Arial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青森県の地図</dc:title>
  <dc:subject>青森県の地図</dc:subject>
  <dc:creator>digipot.net</dc:creator>
  <cp:revision>1</cp:revision>
  <dcterms:created xsi:type="dcterms:W3CDTF">2011-09-01T12:09:10Z</dcterms:created>
  <dcterms:modified xsi:type="dcterms:W3CDTF">2019-01-28T02:02:26Z</dcterms:modified>
  <cp:version>1</cp:version>
</cp:coreProperties>
</file>